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2"/>
  </p:notesMasterIdLst>
  <p:sldIdLst>
    <p:sldId id="256" r:id="rId2"/>
    <p:sldId id="257" r:id="rId3"/>
    <p:sldId id="260" r:id="rId4"/>
    <p:sldId id="286" r:id="rId5"/>
    <p:sldId id="288" r:id="rId6"/>
    <p:sldId id="301" r:id="rId7"/>
    <p:sldId id="258" r:id="rId8"/>
    <p:sldId id="1091" r:id="rId9"/>
    <p:sldId id="1092" r:id="rId10"/>
    <p:sldId id="351" r:id="rId11"/>
    <p:sldId id="364" r:id="rId12"/>
    <p:sldId id="377" r:id="rId13"/>
    <p:sldId id="1450" r:id="rId14"/>
    <p:sldId id="392" r:id="rId15"/>
    <p:sldId id="393" r:id="rId16"/>
    <p:sldId id="406" r:id="rId17"/>
    <p:sldId id="1236" r:id="rId18"/>
    <p:sldId id="438" r:id="rId19"/>
    <p:sldId id="439" r:id="rId20"/>
    <p:sldId id="450" r:id="rId21"/>
    <p:sldId id="463" r:id="rId22"/>
    <p:sldId id="480" r:id="rId23"/>
    <p:sldId id="495" r:id="rId24"/>
    <p:sldId id="508" r:id="rId25"/>
    <p:sldId id="1424" r:id="rId26"/>
    <p:sldId id="521" r:id="rId27"/>
    <p:sldId id="531" r:id="rId28"/>
    <p:sldId id="536" r:id="rId29"/>
    <p:sldId id="550" r:id="rId30"/>
    <p:sldId id="571" r:id="rId31"/>
    <p:sldId id="572" r:id="rId32"/>
    <p:sldId id="590" r:id="rId33"/>
    <p:sldId id="606" r:id="rId34"/>
    <p:sldId id="615" r:id="rId35"/>
    <p:sldId id="643" r:id="rId36"/>
    <p:sldId id="652" r:id="rId37"/>
    <p:sldId id="659" r:id="rId38"/>
    <p:sldId id="670" r:id="rId39"/>
    <p:sldId id="686" r:id="rId40"/>
    <p:sldId id="702" r:id="rId41"/>
    <p:sldId id="718" r:id="rId42"/>
    <p:sldId id="722" r:id="rId43"/>
    <p:sldId id="726" r:id="rId44"/>
    <p:sldId id="738" r:id="rId45"/>
    <p:sldId id="755" r:id="rId46"/>
    <p:sldId id="768" r:id="rId47"/>
    <p:sldId id="784" r:id="rId48"/>
    <p:sldId id="807" r:id="rId49"/>
    <p:sldId id="830" r:id="rId50"/>
    <p:sldId id="839" r:id="rId51"/>
    <p:sldId id="865" r:id="rId52"/>
    <p:sldId id="879" r:id="rId53"/>
    <p:sldId id="897" r:id="rId54"/>
    <p:sldId id="913" r:id="rId55"/>
    <p:sldId id="927" r:id="rId56"/>
    <p:sldId id="941" r:id="rId57"/>
    <p:sldId id="957" r:id="rId58"/>
    <p:sldId id="972" r:id="rId59"/>
    <p:sldId id="980" r:id="rId60"/>
    <p:sldId id="991" r:id="rId61"/>
    <p:sldId id="1006" r:id="rId62"/>
    <p:sldId id="1021" r:id="rId63"/>
    <p:sldId id="1037" r:id="rId64"/>
    <p:sldId id="1053" r:id="rId65"/>
    <p:sldId id="1064" r:id="rId66"/>
    <p:sldId id="1078" r:id="rId67"/>
    <p:sldId id="1093" r:id="rId68"/>
    <p:sldId id="1104" r:id="rId69"/>
    <p:sldId id="1120" r:id="rId70"/>
    <p:sldId id="1130" r:id="rId71"/>
    <p:sldId id="1144" r:id="rId72"/>
    <p:sldId id="1154" r:id="rId73"/>
    <p:sldId id="1184" r:id="rId74"/>
    <p:sldId id="1188" r:id="rId75"/>
    <p:sldId id="1201" r:id="rId76"/>
    <p:sldId id="1212" r:id="rId77"/>
    <p:sldId id="1224" r:id="rId78"/>
    <p:sldId id="259" r:id="rId79"/>
    <p:sldId id="261" r:id="rId80"/>
    <p:sldId id="262" r:id="rId81"/>
    <p:sldId id="263" r:id="rId82"/>
    <p:sldId id="267" r:id="rId83"/>
    <p:sldId id="264" r:id="rId84"/>
    <p:sldId id="1357" r:id="rId85"/>
    <p:sldId id="265" r:id="rId86"/>
    <p:sldId id="268" r:id="rId87"/>
    <p:sldId id="1308" r:id="rId88"/>
    <p:sldId id="266" r:id="rId89"/>
    <p:sldId id="269" r:id="rId90"/>
    <p:sldId id="270" r:id="rId91"/>
    <p:sldId id="637" r:id="rId92"/>
    <p:sldId id="1293" r:id="rId93"/>
    <p:sldId id="271" r:id="rId94"/>
    <p:sldId id="273" r:id="rId95"/>
    <p:sldId id="274" r:id="rId96"/>
    <p:sldId id="1358" r:id="rId97"/>
    <p:sldId id="275" r:id="rId98"/>
    <p:sldId id="276" r:id="rId99"/>
    <p:sldId id="1359" r:id="rId100"/>
    <p:sldId id="277" r:id="rId101"/>
    <p:sldId id="1458" r:id="rId102"/>
    <p:sldId id="278" r:id="rId103"/>
    <p:sldId id="1443" r:id="rId104"/>
    <p:sldId id="279" r:id="rId105"/>
    <p:sldId id="626" r:id="rId106"/>
    <p:sldId id="627" r:id="rId107"/>
    <p:sldId id="1433" r:id="rId108"/>
    <p:sldId id="280" r:id="rId109"/>
    <p:sldId id="1460" r:id="rId110"/>
    <p:sldId id="281" r:id="rId111"/>
    <p:sldId id="282" r:id="rId112"/>
    <p:sldId id="284" r:id="rId113"/>
    <p:sldId id="283" r:id="rId114"/>
    <p:sldId id="285" r:id="rId115"/>
    <p:sldId id="287" r:id="rId116"/>
    <p:sldId id="1439" r:id="rId117"/>
    <p:sldId id="1440" r:id="rId118"/>
    <p:sldId id="289" r:id="rId119"/>
    <p:sldId id="290" r:id="rId120"/>
    <p:sldId id="292" r:id="rId121"/>
    <p:sldId id="291" r:id="rId122"/>
    <p:sldId id="1360" r:id="rId123"/>
    <p:sldId id="293" r:id="rId124"/>
    <p:sldId id="294" r:id="rId125"/>
    <p:sldId id="296" r:id="rId126"/>
    <p:sldId id="295" r:id="rId127"/>
    <p:sldId id="1362" r:id="rId128"/>
    <p:sldId id="297" r:id="rId129"/>
    <p:sldId id="298" r:id="rId130"/>
    <p:sldId id="299" r:id="rId131"/>
    <p:sldId id="1352" r:id="rId132"/>
    <p:sldId id="300" r:id="rId133"/>
    <p:sldId id="303" r:id="rId134"/>
    <p:sldId id="1361" r:id="rId135"/>
    <p:sldId id="302" r:id="rId136"/>
    <p:sldId id="1363" r:id="rId137"/>
    <p:sldId id="305" r:id="rId138"/>
    <p:sldId id="1259" r:id="rId139"/>
    <p:sldId id="1397" r:id="rId140"/>
    <p:sldId id="1398" r:id="rId141"/>
    <p:sldId id="306" r:id="rId142"/>
    <p:sldId id="307" r:id="rId143"/>
    <p:sldId id="308" r:id="rId144"/>
    <p:sldId id="1306" r:id="rId145"/>
    <p:sldId id="309" r:id="rId146"/>
    <p:sldId id="310" r:id="rId147"/>
    <p:sldId id="1459" r:id="rId148"/>
    <p:sldId id="311" r:id="rId149"/>
    <p:sldId id="1364" r:id="rId150"/>
    <p:sldId id="312" r:id="rId151"/>
    <p:sldId id="314" r:id="rId152"/>
    <p:sldId id="315" r:id="rId153"/>
    <p:sldId id="316" r:id="rId154"/>
    <p:sldId id="317" r:id="rId155"/>
    <p:sldId id="1258" r:id="rId156"/>
    <p:sldId id="318" r:id="rId157"/>
    <p:sldId id="319" r:id="rId158"/>
    <p:sldId id="320" r:id="rId159"/>
    <p:sldId id="321" r:id="rId160"/>
    <p:sldId id="322" r:id="rId161"/>
    <p:sldId id="1257" r:id="rId162"/>
    <p:sldId id="323" r:id="rId163"/>
    <p:sldId id="324" r:id="rId164"/>
    <p:sldId id="327" r:id="rId165"/>
    <p:sldId id="555" r:id="rId166"/>
    <p:sldId id="325" r:id="rId167"/>
    <p:sldId id="1341" r:id="rId168"/>
    <p:sldId id="326" r:id="rId169"/>
    <p:sldId id="328" r:id="rId170"/>
    <p:sldId id="331" r:id="rId171"/>
    <p:sldId id="329" r:id="rId172"/>
    <p:sldId id="330" r:id="rId173"/>
    <p:sldId id="332" r:id="rId174"/>
    <p:sldId id="333" r:id="rId175"/>
    <p:sldId id="334" r:id="rId176"/>
    <p:sldId id="558" r:id="rId177"/>
    <p:sldId id="335" r:id="rId178"/>
    <p:sldId id="1349" r:id="rId179"/>
    <p:sldId id="336" r:id="rId180"/>
    <p:sldId id="1350" r:id="rId181"/>
    <p:sldId id="337" r:id="rId182"/>
    <p:sldId id="1351" r:id="rId183"/>
    <p:sldId id="339" r:id="rId184"/>
    <p:sldId id="1089" r:id="rId185"/>
    <p:sldId id="1090" r:id="rId186"/>
    <p:sldId id="340" r:id="rId187"/>
    <p:sldId id="341" r:id="rId188"/>
    <p:sldId id="1400" r:id="rId189"/>
    <p:sldId id="342" r:id="rId190"/>
    <p:sldId id="1399" r:id="rId191"/>
    <p:sldId id="343" r:id="rId192"/>
    <p:sldId id="345" r:id="rId193"/>
    <p:sldId id="346" r:id="rId194"/>
    <p:sldId id="347" r:id="rId195"/>
    <p:sldId id="348" r:id="rId196"/>
    <p:sldId id="1234" r:id="rId197"/>
    <p:sldId id="1429" r:id="rId198"/>
    <p:sldId id="349" r:id="rId199"/>
    <p:sldId id="1275" r:id="rId200"/>
    <p:sldId id="350" r:id="rId201"/>
    <p:sldId id="352" r:id="rId202"/>
    <p:sldId id="353" r:id="rId203"/>
    <p:sldId id="1276" r:id="rId204"/>
    <p:sldId id="354" r:id="rId205"/>
    <p:sldId id="1464" r:id="rId206"/>
    <p:sldId id="355" r:id="rId207"/>
    <p:sldId id="1230" r:id="rId208"/>
    <p:sldId id="356" r:id="rId209"/>
    <p:sldId id="464" r:id="rId210"/>
    <p:sldId id="357" r:id="rId211"/>
    <p:sldId id="1231" r:id="rId212"/>
    <p:sldId id="1441" r:id="rId213"/>
    <p:sldId id="1442" r:id="rId214"/>
    <p:sldId id="358" r:id="rId215"/>
    <p:sldId id="1334" r:id="rId216"/>
    <p:sldId id="1335" r:id="rId217"/>
    <p:sldId id="359" r:id="rId218"/>
    <p:sldId id="360" r:id="rId219"/>
    <p:sldId id="361" r:id="rId220"/>
    <p:sldId id="1232" r:id="rId221"/>
    <p:sldId id="1337" r:id="rId222"/>
    <p:sldId id="362" r:id="rId223"/>
    <p:sldId id="1302" r:id="rId224"/>
    <p:sldId id="363" r:id="rId225"/>
    <p:sldId id="634" r:id="rId226"/>
    <p:sldId id="367" r:id="rId227"/>
    <p:sldId id="1299" r:id="rId228"/>
    <p:sldId id="635" r:id="rId229"/>
    <p:sldId id="636" r:id="rId230"/>
    <p:sldId id="365" r:id="rId231"/>
    <p:sldId id="366" r:id="rId232"/>
    <p:sldId id="368" r:id="rId233"/>
    <p:sldId id="369" r:id="rId234"/>
    <p:sldId id="370" r:id="rId235"/>
    <p:sldId id="371" r:id="rId236"/>
    <p:sldId id="372" r:id="rId237"/>
    <p:sldId id="1328" r:id="rId238"/>
    <p:sldId id="373" r:id="rId239"/>
    <p:sldId id="374" r:id="rId240"/>
    <p:sldId id="1312" r:id="rId241"/>
    <p:sldId id="375" r:id="rId242"/>
    <p:sldId id="1465" r:id="rId243"/>
    <p:sldId id="376" r:id="rId244"/>
    <p:sldId id="378" r:id="rId245"/>
    <p:sldId id="1339" r:id="rId246"/>
    <p:sldId id="379" r:id="rId247"/>
    <p:sldId id="1473" r:id="rId248"/>
    <p:sldId id="380" r:id="rId249"/>
    <p:sldId id="381" r:id="rId250"/>
    <p:sldId id="1466" r:id="rId251"/>
    <p:sldId id="382" r:id="rId252"/>
    <p:sldId id="383" r:id="rId253"/>
    <p:sldId id="384" r:id="rId254"/>
    <p:sldId id="1233" r:id="rId255"/>
    <p:sldId id="1462" r:id="rId256"/>
    <p:sldId id="1368" r:id="rId257"/>
    <p:sldId id="385" r:id="rId258"/>
    <p:sldId id="1330" r:id="rId259"/>
    <p:sldId id="1331" r:id="rId260"/>
    <p:sldId id="386" r:id="rId261"/>
    <p:sldId id="387" r:id="rId262"/>
    <p:sldId id="1467" r:id="rId263"/>
    <p:sldId id="388" r:id="rId264"/>
    <p:sldId id="1468" r:id="rId265"/>
    <p:sldId id="389" r:id="rId266"/>
    <p:sldId id="1469" r:id="rId267"/>
    <p:sldId id="390" r:id="rId268"/>
    <p:sldId id="391" r:id="rId269"/>
    <p:sldId id="1237" r:id="rId270"/>
    <p:sldId id="395" r:id="rId271"/>
    <p:sldId id="394" r:id="rId272"/>
    <p:sldId id="1454" r:id="rId273"/>
    <p:sldId id="396" r:id="rId274"/>
    <p:sldId id="399" r:id="rId275"/>
    <p:sldId id="1309" r:id="rId276"/>
    <p:sldId id="624" r:id="rId277"/>
    <p:sldId id="398" r:id="rId278"/>
    <p:sldId id="401" r:id="rId279"/>
    <p:sldId id="397" r:id="rId280"/>
    <p:sldId id="1387" r:id="rId281"/>
    <p:sldId id="400" r:id="rId282"/>
    <p:sldId id="403" r:id="rId283"/>
    <p:sldId id="402" r:id="rId284"/>
    <p:sldId id="629" r:id="rId285"/>
    <p:sldId id="405" r:id="rId286"/>
    <p:sldId id="1238" r:id="rId287"/>
    <p:sldId id="404" r:id="rId288"/>
    <p:sldId id="1239" r:id="rId289"/>
    <p:sldId id="408" r:id="rId290"/>
    <p:sldId id="622" r:id="rId291"/>
    <p:sldId id="623" r:id="rId292"/>
    <p:sldId id="407" r:id="rId293"/>
    <p:sldId id="1289" r:id="rId294"/>
    <p:sldId id="410" r:id="rId295"/>
    <p:sldId id="628" r:id="rId296"/>
    <p:sldId id="409" r:id="rId297"/>
    <p:sldId id="1235" r:id="rId298"/>
    <p:sldId id="412" r:id="rId299"/>
    <p:sldId id="1437" r:id="rId300"/>
    <p:sldId id="1438" r:id="rId301"/>
    <p:sldId id="414" r:id="rId302"/>
    <p:sldId id="1240" r:id="rId303"/>
    <p:sldId id="413" r:id="rId304"/>
    <p:sldId id="416" r:id="rId305"/>
    <p:sldId id="1375" r:id="rId306"/>
    <p:sldId id="415" r:id="rId307"/>
    <p:sldId id="418" r:id="rId308"/>
    <p:sldId id="417" r:id="rId309"/>
    <p:sldId id="1288" r:id="rId310"/>
    <p:sldId id="1413" r:id="rId311"/>
    <p:sldId id="420" r:id="rId312"/>
    <p:sldId id="419" r:id="rId313"/>
    <p:sldId id="625" r:id="rId314"/>
    <p:sldId id="422" r:id="rId315"/>
    <p:sldId id="425" r:id="rId316"/>
    <p:sldId id="424" r:id="rId317"/>
    <p:sldId id="429" r:id="rId318"/>
    <p:sldId id="426" r:id="rId319"/>
    <p:sldId id="428" r:id="rId320"/>
    <p:sldId id="431" r:id="rId321"/>
    <p:sldId id="1251" r:id="rId322"/>
    <p:sldId id="430" r:id="rId323"/>
    <p:sldId id="433" r:id="rId324"/>
    <p:sldId id="437" r:id="rId325"/>
    <p:sldId id="441" r:id="rId326"/>
    <p:sldId id="436" r:id="rId327"/>
    <p:sldId id="440" r:id="rId328"/>
    <p:sldId id="442" r:id="rId329"/>
    <p:sldId id="443" r:id="rId330"/>
    <p:sldId id="1243" r:id="rId331"/>
    <p:sldId id="445" r:id="rId332"/>
    <p:sldId id="444" r:id="rId333"/>
    <p:sldId id="1244" r:id="rId334"/>
    <p:sldId id="1311" r:id="rId335"/>
    <p:sldId id="446" r:id="rId336"/>
    <p:sldId id="1365" r:id="rId337"/>
    <p:sldId id="1366" r:id="rId338"/>
    <p:sldId id="447" r:id="rId339"/>
    <p:sldId id="449" r:id="rId340"/>
    <p:sldId id="448" r:id="rId341"/>
    <p:sldId id="452" r:id="rId342"/>
    <p:sldId id="1242" r:id="rId343"/>
    <p:sldId id="1402" r:id="rId344"/>
    <p:sldId id="454" r:id="rId345"/>
    <p:sldId id="632" r:id="rId346"/>
    <p:sldId id="453" r:id="rId347"/>
    <p:sldId id="456" r:id="rId348"/>
    <p:sldId id="1286" r:id="rId349"/>
    <p:sldId id="455" r:id="rId350"/>
    <p:sldId id="458" r:id="rId351"/>
    <p:sldId id="457" r:id="rId352"/>
    <p:sldId id="1285" r:id="rId353"/>
    <p:sldId id="460" r:id="rId354"/>
    <p:sldId id="459" r:id="rId355"/>
    <p:sldId id="1284" r:id="rId356"/>
    <p:sldId id="462" r:id="rId357"/>
    <p:sldId id="1379" r:id="rId358"/>
    <p:sldId id="461" r:id="rId359"/>
    <p:sldId id="579" r:id="rId360"/>
    <p:sldId id="465" r:id="rId361"/>
    <p:sldId id="466" r:id="rId362"/>
    <p:sldId id="467" r:id="rId363"/>
    <p:sldId id="1411" r:id="rId364"/>
    <p:sldId id="470" r:id="rId365"/>
    <p:sldId id="469" r:id="rId366"/>
    <p:sldId id="423" r:id="rId367"/>
    <p:sldId id="468" r:id="rId368"/>
    <p:sldId id="472" r:id="rId369"/>
    <p:sldId id="471" r:id="rId370"/>
    <p:sldId id="1282" r:id="rId371"/>
    <p:sldId id="474" r:id="rId372"/>
    <p:sldId id="1430" r:id="rId373"/>
    <p:sldId id="473" r:id="rId374"/>
    <p:sldId id="1340" r:id="rId375"/>
    <p:sldId id="476" r:id="rId376"/>
    <p:sldId id="475" r:id="rId377"/>
    <p:sldId id="477" r:id="rId378"/>
    <p:sldId id="1281" r:id="rId379"/>
    <p:sldId id="479" r:id="rId380"/>
    <p:sldId id="478" r:id="rId381"/>
    <p:sldId id="482" r:id="rId382"/>
    <p:sldId id="777" r:id="rId383"/>
    <p:sldId id="780" r:id="rId384"/>
    <p:sldId id="781" r:id="rId385"/>
    <p:sldId id="481" r:id="rId386"/>
    <p:sldId id="594" r:id="rId387"/>
    <p:sldId id="593" r:id="rId388"/>
    <p:sldId id="630" r:id="rId389"/>
    <p:sldId id="484" r:id="rId390"/>
    <p:sldId id="483" r:id="rId391"/>
    <p:sldId id="1280" r:id="rId392"/>
    <p:sldId id="1279" r:id="rId393"/>
    <p:sldId id="485" r:id="rId394"/>
    <p:sldId id="486" r:id="rId395"/>
    <p:sldId id="489" r:id="rId396"/>
    <p:sldId id="488" r:id="rId397"/>
    <p:sldId id="487" r:id="rId398"/>
    <p:sldId id="613" r:id="rId399"/>
    <p:sldId id="490" r:id="rId400"/>
    <p:sldId id="492" r:id="rId401"/>
    <p:sldId id="1452" r:id="rId402"/>
    <p:sldId id="491" r:id="rId403"/>
    <p:sldId id="494" r:id="rId404"/>
    <p:sldId id="496" r:id="rId405"/>
    <p:sldId id="493" r:id="rId406"/>
    <p:sldId id="498" r:id="rId407"/>
    <p:sldId id="497" r:id="rId408"/>
    <p:sldId id="500" r:id="rId409"/>
    <p:sldId id="499" r:id="rId410"/>
    <p:sldId id="502" r:id="rId411"/>
    <p:sldId id="1451" r:id="rId412"/>
    <p:sldId id="501" r:id="rId413"/>
    <p:sldId id="619" r:id="rId414"/>
    <p:sldId id="631" r:id="rId415"/>
    <p:sldId id="503" r:id="rId416"/>
    <p:sldId id="505" r:id="rId417"/>
    <p:sldId id="504" r:id="rId418"/>
    <p:sldId id="506" r:id="rId419"/>
    <p:sldId id="1447" r:id="rId420"/>
    <p:sldId id="509" r:id="rId421"/>
    <p:sldId id="1318" r:id="rId422"/>
    <p:sldId id="1320" r:id="rId423"/>
    <p:sldId id="510" r:id="rId424"/>
    <p:sldId id="511" r:id="rId425"/>
    <p:sldId id="1319" r:id="rId426"/>
    <p:sldId id="512" r:id="rId427"/>
    <p:sldId id="1367" r:id="rId428"/>
    <p:sldId id="507" r:id="rId429"/>
    <p:sldId id="513" r:id="rId430"/>
    <p:sldId id="516" r:id="rId431"/>
    <p:sldId id="618" r:id="rId432"/>
    <p:sldId id="515" r:id="rId433"/>
    <p:sldId id="1325" r:id="rId434"/>
    <p:sldId id="514" r:id="rId435"/>
    <p:sldId id="518" r:id="rId436"/>
    <p:sldId id="620" r:id="rId437"/>
    <p:sldId id="517" r:id="rId438"/>
    <p:sldId id="519" r:id="rId439"/>
    <p:sldId id="1326" r:id="rId440"/>
    <p:sldId id="1338" r:id="rId441"/>
    <p:sldId id="522" r:id="rId442"/>
    <p:sldId id="1431" r:id="rId443"/>
    <p:sldId id="520" r:id="rId444"/>
    <p:sldId id="1310" r:id="rId445"/>
    <p:sldId id="1422" r:id="rId446"/>
    <p:sldId id="1423" r:id="rId447"/>
    <p:sldId id="523" r:id="rId448"/>
    <p:sldId id="524" r:id="rId449"/>
    <p:sldId id="525" r:id="rId450"/>
    <p:sldId id="1301" r:id="rId451"/>
    <p:sldId id="1300" r:id="rId452"/>
    <p:sldId id="526" r:id="rId453"/>
    <p:sldId id="527" r:id="rId454"/>
    <p:sldId id="1380" r:id="rId455"/>
    <p:sldId id="1381" r:id="rId456"/>
    <p:sldId id="1373" r:id="rId457"/>
    <p:sldId id="528" r:id="rId458"/>
    <p:sldId id="529" r:id="rId459"/>
    <p:sldId id="530" r:id="rId460"/>
    <p:sldId id="846" r:id="rId461"/>
    <p:sldId id="845" r:id="rId462"/>
    <p:sldId id="847" r:id="rId463"/>
    <p:sldId id="848" r:id="rId464"/>
    <p:sldId id="849" r:id="rId465"/>
    <p:sldId id="533" r:id="rId466"/>
    <p:sldId id="532" r:id="rId467"/>
    <p:sldId id="535" r:id="rId468"/>
    <p:sldId id="534" r:id="rId469"/>
    <p:sldId id="1461" r:id="rId470"/>
    <p:sldId id="538" r:id="rId471"/>
    <p:sldId id="537" r:id="rId472"/>
    <p:sldId id="638" r:id="rId473"/>
    <p:sldId id="540" r:id="rId474"/>
    <p:sldId id="539" r:id="rId475"/>
    <p:sldId id="543" r:id="rId476"/>
    <p:sldId id="542" r:id="rId477"/>
    <p:sldId id="541" r:id="rId478"/>
    <p:sldId id="545" r:id="rId479"/>
    <p:sldId id="544" r:id="rId480"/>
    <p:sldId id="547" r:id="rId481"/>
    <p:sldId id="1404" r:id="rId482"/>
    <p:sldId id="633" r:id="rId483"/>
    <p:sldId id="546" r:id="rId484"/>
    <p:sldId id="1353" r:id="rId485"/>
    <p:sldId id="548" r:id="rId486"/>
    <p:sldId id="551" r:id="rId487"/>
    <p:sldId id="1270" r:id="rId488"/>
    <p:sldId id="1271" r:id="rId489"/>
    <p:sldId id="549" r:id="rId490"/>
    <p:sldId id="553" r:id="rId491"/>
    <p:sldId id="1321" r:id="rId492"/>
    <p:sldId id="552" r:id="rId493"/>
    <p:sldId id="580" r:id="rId494"/>
    <p:sldId id="581" r:id="rId495"/>
    <p:sldId id="556" r:id="rId496"/>
    <p:sldId id="557" r:id="rId497"/>
    <p:sldId id="1292" r:id="rId498"/>
    <p:sldId id="559" r:id="rId499"/>
    <p:sldId id="560" r:id="rId500"/>
    <p:sldId id="561" r:id="rId501"/>
    <p:sldId id="562" r:id="rId502"/>
    <p:sldId id="565" r:id="rId503"/>
    <p:sldId id="563" r:id="rId504"/>
    <p:sldId id="564" r:id="rId505"/>
    <p:sldId id="566" r:id="rId506"/>
    <p:sldId id="568" r:id="rId507"/>
    <p:sldId id="567" r:id="rId508"/>
    <p:sldId id="570" r:id="rId509"/>
    <p:sldId id="569" r:id="rId510"/>
    <p:sldId id="1383" r:id="rId511"/>
    <p:sldId id="573" r:id="rId512"/>
    <p:sldId id="576" r:id="rId513"/>
    <p:sldId id="574" r:id="rId514"/>
    <p:sldId id="575" r:id="rId515"/>
    <p:sldId id="577" r:id="rId516"/>
    <p:sldId id="578" r:id="rId517"/>
    <p:sldId id="584" r:id="rId518"/>
    <p:sldId id="585" r:id="rId519"/>
    <p:sldId id="586" r:id="rId520"/>
    <p:sldId id="621" r:id="rId521"/>
    <p:sldId id="582" r:id="rId522"/>
    <p:sldId id="583" r:id="rId523"/>
    <p:sldId id="587" r:id="rId524"/>
    <p:sldId id="588" r:id="rId525"/>
    <p:sldId id="589" r:id="rId526"/>
    <p:sldId id="591" r:id="rId527"/>
    <p:sldId id="592" r:id="rId528"/>
    <p:sldId id="595" r:id="rId529"/>
    <p:sldId id="596" r:id="rId530"/>
    <p:sldId id="597" r:id="rId531"/>
    <p:sldId id="598" r:id="rId532"/>
    <p:sldId id="599" r:id="rId533"/>
    <p:sldId id="600" r:id="rId534"/>
    <p:sldId id="601" r:id="rId535"/>
    <p:sldId id="602" r:id="rId536"/>
    <p:sldId id="603" r:id="rId537"/>
    <p:sldId id="604" r:id="rId538"/>
    <p:sldId id="605" r:id="rId539"/>
    <p:sldId id="607" r:id="rId540"/>
    <p:sldId id="608" r:id="rId541"/>
    <p:sldId id="1470" r:id="rId542"/>
    <p:sldId id="1471" r:id="rId543"/>
    <p:sldId id="610" r:id="rId544"/>
    <p:sldId id="609" r:id="rId545"/>
    <p:sldId id="611" r:id="rId546"/>
    <p:sldId id="612" r:id="rId547"/>
    <p:sldId id="614" r:id="rId548"/>
    <p:sldId id="617" r:id="rId549"/>
    <p:sldId id="616" r:id="rId550"/>
    <p:sldId id="639" r:id="rId551"/>
    <p:sldId id="640" r:id="rId552"/>
    <p:sldId id="641" r:id="rId553"/>
    <p:sldId id="642" r:id="rId554"/>
    <p:sldId id="644" r:id="rId555"/>
    <p:sldId id="645" r:id="rId556"/>
    <p:sldId id="647" r:id="rId557"/>
    <p:sldId id="646" r:id="rId558"/>
    <p:sldId id="649" r:id="rId559"/>
    <p:sldId id="648" r:id="rId560"/>
    <p:sldId id="650" r:id="rId561"/>
    <p:sldId id="651" r:id="rId562"/>
    <p:sldId id="653" r:id="rId563"/>
    <p:sldId id="654" r:id="rId564"/>
    <p:sldId id="655" r:id="rId565"/>
    <p:sldId id="658" r:id="rId566"/>
    <p:sldId id="656" r:id="rId567"/>
    <p:sldId id="1249" r:id="rId568"/>
    <p:sldId id="657" r:id="rId569"/>
    <p:sldId id="660" r:id="rId570"/>
    <p:sldId id="661" r:id="rId571"/>
    <p:sldId id="662" r:id="rId572"/>
    <p:sldId id="663" r:id="rId573"/>
    <p:sldId id="664" r:id="rId574"/>
    <p:sldId id="665" r:id="rId575"/>
    <p:sldId id="666" r:id="rId576"/>
    <p:sldId id="667" r:id="rId577"/>
    <p:sldId id="668" r:id="rId578"/>
    <p:sldId id="669" r:id="rId579"/>
    <p:sldId id="671" r:id="rId580"/>
    <p:sldId id="672" r:id="rId581"/>
    <p:sldId id="1317" r:id="rId582"/>
    <p:sldId id="673" r:id="rId583"/>
    <p:sldId id="674" r:id="rId584"/>
    <p:sldId id="675" r:id="rId585"/>
    <p:sldId id="676" r:id="rId586"/>
    <p:sldId id="677" r:id="rId587"/>
    <p:sldId id="678" r:id="rId588"/>
    <p:sldId id="679" r:id="rId589"/>
    <p:sldId id="680" r:id="rId590"/>
    <p:sldId id="681" r:id="rId591"/>
    <p:sldId id="682" r:id="rId592"/>
    <p:sldId id="683" r:id="rId593"/>
    <p:sldId id="684" r:id="rId594"/>
    <p:sldId id="685" r:id="rId595"/>
    <p:sldId id="687" r:id="rId596"/>
    <p:sldId id="1396" r:id="rId597"/>
    <p:sldId id="1356" r:id="rId598"/>
    <p:sldId id="688" r:id="rId599"/>
    <p:sldId id="689" r:id="rId600"/>
    <p:sldId id="690" r:id="rId601"/>
    <p:sldId id="693" r:id="rId602"/>
    <p:sldId id="692" r:id="rId603"/>
    <p:sldId id="691" r:id="rId604"/>
    <p:sldId id="1327" r:id="rId605"/>
    <p:sldId id="694" r:id="rId606"/>
    <p:sldId id="695" r:id="rId607"/>
    <p:sldId id="698" r:id="rId608"/>
    <p:sldId id="696" r:id="rId609"/>
    <p:sldId id="697" r:id="rId610"/>
    <p:sldId id="1389" r:id="rId611"/>
    <p:sldId id="699" r:id="rId612"/>
    <p:sldId id="701" r:id="rId613"/>
    <p:sldId id="700" r:id="rId614"/>
    <p:sldId id="705" r:id="rId615"/>
    <p:sldId id="704" r:id="rId616"/>
    <p:sldId id="703" r:id="rId617"/>
    <p:sldId id="709" r:id="rId618"/>
    <p:sldId id="711" r:id="rId619"/>
    <p:sldId id="1457" r:id="rId620"/>
    <p:sldId id="710" r:id="rId621"/>
    <p:sldId id="714" r:id="rId622"/>
    <p:sldId id="713" r:id="rId623"/>
    <p:sldId id="712" r:id="rId624"/>
    <p:sldId id="715" r:id="rId625"/>
    <p:sldId id="716" r:id="rId626"/>
    <p:sldId id="717" r:id="rId627"/>
    <p:sldId id="721" r:id="rId628"/>
    <p:sldId id="720" r:id="rId629"/>
    <p:sldId id="708" r:id="rId630"/>
    <p:sldId id="707" r:id="rId631"/>
    <p:sldId id="706" r:id="rId632"/>
    <p:sldId id="719" r:id="rId633"/>
    <p:sldId id="725" r:id="rId634"/>
    <p:sldId id="724" r:id="rId635"/>
    <p:sldId id="729" r:id="rId636"/>
    <p:sldId id="728" r:id="rId637"/>
    <p:sldId id="731" r:id="rId638"/>
    <p:sldId id="1434" r:id="rId639"/>
    <p:sldId id="1436" r:id="rId640"/>
    <p:sldId id="1435" r:id="rId641"/>
    <p:sldId id="730" r:id="rId642"/>
    <p:sldId id="1371" r:id="rId643"/>
    <p:sldId id="733" r:id="rId644"/>
    <p:sldId id="732" r:id="rId645"/>
    <p:sldId id="735" r:id="rId646"/>
    <p:sldId id="734" r:id="rId647"/>
    <p:sldId id="736" r:id="rId648"/>
    <p:sldId id="743" r:id="rId649"/>
    <p:sldId id="737" r:id="rId650"/>
    <p:sldId id="739" r:id="rId651"/>
    <p:sldId id="740" r:id="rId652"/>
    <p:sldId id="1391" r:id="rId653"/>
    <p:sldId id="741" r:id="rId654"/>
    <p:sldId id="742" r:id="rId655"/>
    <p:sldId id="746" r:id="rId656"/>
    <p:sldId id="747" r:id="rId657"/>
    <p:sldId id="1247" r:id="rId658"/>
    <p:sldId id="748" r:id="rId659"/>
    <p:sldId id="750" r:id="rId660"/>
    <p:sldId id="749" r:id="rId661"/>
    <p:sldId id="751" r:id="rId662"/>
    <p:sldId id="752" r:id="rId663"/>
    <p:sldId id="756" r:id="rId664"/>
    <p:sldId id="753" r:id="rId665"/>
    <p:sldId id="754" r:id="rId666"/>
    <p:sldId id="1420" r:id="rId667"/>
    <p:sldId id="1262" r:id="rId668"/>
    <p:sldId id="758" r:id="rId669"/>
    <p:sldId id="757" r:id="rId670"/>
    <p:sldId id="759" r:id="rId671"/>
    <p:sldId id="760" r:id="rId672"/>
    <p:sldId id="1386" r:id="rId673"/>
    <p:sldId id="1456" r:id="rId674"/>
    <p:sldId id="1393" r:id="rId675"/>
    <p:sldId id="763" r:id="rId676"/>
    <p:sldId id="761" r:id="rId677"/>
    <p:sldId id="1385" r:id="rId678"/>
    <p:sldId id="762" r:id="rId679"/>
    <p:sldId id="1333" r:id="rId680"/>
    <p:sldId id="764" r:id="rId681"/>
    <p:sldId id="766" r:id="rId682"/>
    <p:sldId id="765" r:id="rId683"/>
    <p:sldId id="770" r:id="rId684"/>
    <p:sldId id="767" r:id="rId685"/>
    <p:sldId id="771" r:id="rId686"/>
    <p:sldId id="772" r:id="rId687"/>
    <p:sldId id="1463" r:id="rId688"/>
    <p:sldId id="773" r:id="rId689"/>
    <p:sldId id="775" r:id="rId690"/>
    <p:sldId id="774" r:id="rId691"/>
    <p:sldId id="776" r:id="rId692"/>
    <p:sldId id="779" r:id="rId693"/>
    <p:sldId id="778" r:id="rId694"/>
    <p:sldId id="782" r:id="rId695"/>
    <p:sldId id="783" r:id="rId696"/>
    <p:sldId id="785" r:id="rId697"/>
    <p:sldId id="786" r:id="rId698"/>
    <p:sldId id="787" r:id="rId699"/>
    <p:sldId id="1272" r:id="rId700"/>
    <p:sldId id="1273" r:id="rId701"/>
    <p:sldId id="1274" r:id="rId702"/>
    <p:sldId id="790" r:id="rId703"/>
    <p:sldId id="788" r:id="rId704"/>
    <p:sldId id="789" r:id="rId705"/>
    <p:sldId id="791" r:id="rId706"/>
    <p:sldId id="792" r:id="rId707"/>
    <p:sldId id="793" r:id="rId708"/>
    <p:sldId id="794" r:id="rId709"/>
    <p:sldId id="795" r:id="rId710"/>
    <p:sldId id="1412" r:id="rId711"/>
    <p:sldId id="796" r:id="rId712"/>
    <p:sldId id="797" r:id="rId713"/>
    <p:sldId id="798" r:id="rId714"/>
    <p:sldId id="1448" r:id="rId715"/>
    <p:sldId id="1449" r:id="rId716"/>
    <p:sldId id="799" r:id="rId717"/>
    <p:sldId id="802" r:id="rId718"/>
    <p:sldId id="800" r:id="rId719"/>
    <p:sldId id="801" r:id="rId720"/>
    <p:sldId id="803" r:id="rId721"/>
    <p:sldId id="804" r:id="rId722"/>
    <p:sldId id="805" r:id="rId723"/>
    <p:sldId id="1314" r:id="rId724"/>
    <p:sldId id="1315" r:id="rId725"/>
    <p:sldId id="1316" r:id="rId726"/>
    <p:sldId id="809" r:id="rId727"/>
    <p:sldId id="806" r:id="rId728"/>
    <p:sldId id="1418" r:id="rId729"/>
    <p:sldId id="811" r:id="rId730"/>
    <p:sldId id="812" r:id="rId731"/>
    <p:sldId id="813" r:id="rId732"/>
    <p:sldId id="814" r:id="rId733"/>
    <p:sldId id="815" r:id="rId734"/>
    <p:sldId id="816" r:id="rId735"/>
    <p:sldId id="817" r:id="rId736"/>
    <p:sldId id="818" r:id="rId737"/>
    <p:sldId id="819" r:id="rId738"/>
    <p:sldId id="820" r:id="rId739"/>
    <p:sldId id="821" r:id="rId740"/>
    <p:sldId id="822" r:id="rId741"/>
    <p:sldId id="823" r:id="rId742"/>
    <p:sldId id="824" r:id="rId743"/>
    <p:sldId id="825" r:id="rId744"/>
    <p:sldId id="827" r:id="rId745"/>
    <p:sldId id="826" r:id="rId746"/>
    <p:sldId id="828" r:id="rId747"/>
    <p:sldId id="829" r:id="rId748"/>
    <p:sldId id="831" r:id="rId749"/>
    <p:sldId id="1417" r:id="rId750"/>
    <p:sldId id="832" r:id="rId751"/>
    <p:sldId id="833" r:id="rId752"/>
    <p:sldId id="834" r:id="rId753"/>
    <p:sldId id="835" r:id="rId754"/>
    <p:sldId id="836" r:id="rId755"/>
    <p:sldId id="837" r:id="rId756"/>
    <p:sldId id="1277" r:id="rId757"/>
    <p:sldId id="1322" r:id="rId758"/>
    <p:sldId id="1323" r:id="rId759"/>
    <p:sldId id="1324" r:id="rId760"/>
    <p:sldId id="1290" r:id="rId761"/>
    <p:sldId id="838" r:id="rId762"/>
    <p:sldId id="840" r:id="rId763"/>
    <p:sldId id="841" r:id="rId764"/>
    <p:sldId id="842" r:id="rId765"/>
    <p:sldId id="843" r:id="rId766"/>
    <p:sldId id="844" r:id="rId767"/>
    <p:sldId id="853" r:id="rId768"/>
    <p:sldId id="850" r:id="rId769"/>
    <p:sldId id="851" r:id="rId770"/>
    <p:sldId id="852" r:id="rId771"/>
    <p:sldId id="854" r:id="rId772"/>
    <p:sldId id="1295" r:id="rId773"/>
    <p:sldId id="1296" r:id="rId774"/>
    <p:sldId id="1298" r:id="rId775"/>
    <p:sldId id="855" r:id="rId776"/>
    <p:sldId id="856" r:id="rId777"/>
    <p:sldId id="857" r:id="rId778"/>
    <p:sldId id="859" r:id="rId779"/>
    <p:sldId id="1419" r:id="rId780"/>
    <p:sldId id="858" r:id="rId781"/>
    <p:sldId id="860" r:id="rId782"/>
    <p:sldId id="861" r:id="rId783"/>
    <p:sldId id="862" r:id="rId784"/>
    <p:sldId id="863" r:id="rId785"/>
    <p:sldId id="864" r:id="rId786"/>
    <p:sldId id="866" r:id="rId787"/>
    <p:sldId id="867" r:id="rId788"/>
    <p:sldId id="868" r:id="rId789"/>
    <p:sldId id="869" r:id="rId790"/>
    <p:sldId id="871" r:id="rId791"/>
    <p:sldId id="870" r:id="rId792"/>
    <p:sldId id="872" r:id="rId793"/>
    <p:sldId id="1307" r:id="rId794"/>
    <p:sldId id="873" r:id="rId795"/>
    <p:sldId id="1332" r:id="rId796"/>
    <p:sldId id="875" r:id="rId797"/>
    <p:sldId id="874" r:id="rId798"/>
    <p:sldId id="876" r:id="rId799"/>
    <p:sldId id="1421" r:id="rId800"/>
    <p:sldId id="877" r:id="rId801"/>
    <p:sldId id="878" r:id="rId802"/>
    <p:sldId id="882" r:id="rId803"/>
    <p:sldId id="1260" r:id="rId804"/>
    <p:sldId id="880" r:id="rId805"/>
    <p:sldId id="883" r:id="rId806"/>
    <p:sldId id="881" r:id="rId807"/>
    <p:sldId id="884" r:id="rId808"/>
    <p:sldId id="885" r:id="rId809"/>
    <p:sldId id="887" r:id="rId810"/>
    <p:sldId id="888" r:id="rId811"/>
    <p:sldId id="889" r:id="rId812"/>
    <p:sldId id="1426" r:id="rId813"/>
    <p:sldId id="1384" r:id="rId814"/>
    <p:sldId id="1390" r:id="rId815"/>
    <p:sldId id="1374" r:id="rId816"/>
    <p:sldId id="890" r:id="rId817"/>
    <p:sldId id="892" r:id="rId818"/>
    <p:sldId id="893" r:id="rId819"/>
    <p:sldId id="891" r:id="rId820"/>
    <p:sldId id="894" r:id="rId821"/>
    <p:sldId id="895" r:id="rId822"/>
    <p:sldId id="896" r:id="rId823"/>
    <p:sldId id="899" r:id="rId824"/>
    <p:sldId id="1406" r:id="rId825"/>
    <p:sldId id="1407" r:id="rId826"/>
    <p:sldId id="1408" r:id="rId827"/>
    <p:sldId id="1409" r:id="rId828"/>
    <p:sldId id="902" r:id="rId829"/>
    <p:sldId id="901" r:id="rId830"/>
    <p:sldId id="903" r:id="rId831"/>
    <p:sldId id="904" r:id="rId832"/>
    <p:sldId id="1427" r:id="rId833"/>
    <p:sldId id="900" r:id="rId834"/>
    <p:sldId id="905" r:id="rId835"/>
    <p:sldId id="906" r:id="rId836"/>
    <p:sldId id="1342" r:id="rId837"/>
    <p:sldId id="1347" r:id="rId838"/>
    <p:sldId id="907" r:id="rId839"/>
    <p:sldId id="909" r:id="rId840"/>
    <p:sldId id="910" r:id="rId841"/>
    <p:sldId id="908" r:id="rId842"/>
    <p:sldId id="912" r:id="rId843"/>
    <p:sldId id="911" r:id="rId844"/>
    <p:sldId id="1428" r:id="rId845"/>
    <p:sldId id="1278" r:id="rId846"/>
    <p:sldId id="914" r:id="rId847"/>
    <p:sldId id="915" r:id="rId848"/>
    <p:sldId id="917" r:id="rId849"/>
    <p:sldId id="1256" r:id="rId850"/>
    <p:sldId id="1403" r:id="rId851"/>
    <p:sldId id="916" r:id="rId852"/>
    <p:sldId id="918" r:id="rId853"/>
    <p:sldId id="1377" r:id="rId854"/>
    <p:sldId id="1378" r:id="rId855"/>
    <p:sldId id="919" r:id="rId856"/>
    <p:sldId id="920" r:id="rId857"/>
    <p:sldId id="921" r:id="rId858"/>
    <p:sldId id="922" r:id="rId859"/>
    <p:sldId id="923" r:id="rId860"/>
    <p:sldId id="1343" r:id="rId861"/>
    <p:sldId id="1344" r:id="rId862"/>
    <p:sldId id="1345" r:id="rId863"/>
    <p:sldId id="924" r:id="rId864"/>
    <p:sldId id="926" r:id="rId865"/>
    <p:sldId id="925" r:id="rId866"/>
    <p:sldId id="928" r:id="rId867"/>
    <p:sldId id="930" r:id="rId868"/>
    <p:sldId id="931" r:id="rId869"/>
    <p:sldId id="932" r:id="rId870"/>
    <p:sldId id="929" r:id="rId871"/>
    <p:sldId id="933" r:id="rId872"/>
    <p:sldId id="934" r:id="rId873"/>
    <p:sldId id="936" r:id="rId874"/>
    <p:sldId id="935" r:id="rId875"/>
    <p:sldId id="937" r:id="rId876"/>
    <p:sldId id="938" r:id="rId877"/>
    <p:sldId id="940" r:id="rId878"/>
    <p:sldId id="1267" r:id="rId879"/>
    <p:sldId id="1268" r:id="rId880"/>
    <p:sldId id="1269" r:id="rId881"/>
    <p:sldId id="939" r:id="rId882"/>
    <p:sldId id="942" r:id="rId883"/>
    <p:sldId id="943" r:id="rId884"/>
    <p:sldId id="944" r:id="rId885"/>
    <p:sldId id="945" r:id="rId886"/>
    <p:sldId id="1305" r:id="rId887"/>
    <p:sldId id="946" r:id="rId888"/>
    <p:sldId id="947" r:id="rId889"/>
    <p:sldId id="949" r:id="rId890"/>
    <p:sldId id="1455" r:id="rId891"/>
    <p:sldId id="948" r:id="rId892"/>
    <p:sldId id="950" r:id="rId893"/>
    <p:sldId id="1414" r:id="rId894"/>
    <p:sldId id="1415" r:id="rId895"/>
    <p:sldId id="1416" r:id="rId896"/>
    <p:sldId id="951" r:id="rId897"/>
    <p:sldId id="1372" r:id="rId898"/>
    <p:sldId id="952" r:id="rId899"/>
    <p:sldId id="953" r:id="rId900"/>
    <p:sldId id="956" r:id="rId901"/>
    <p:sldId id="955" r:id="rId902"/>
    <p:sldId id="954" r:id="rId903"/>
    <p:sldId id="960" r:id="rId904"/>
    <p:sldId id="961" r:id="rId905"/>
    <p:sldId id="1369" r:id="rId906"/>
    <p:sldId id="962" r:id="rId907"/>
    <p:sldId id="963" r:id="rId908"/>
    <p:sldId id="1376" r:id="rId909"/>
    <p:sldId id="964" r:id="rId910"/>
    <p:sldId id="965" r:id="rId911"/>
    <p:sldId id="967" r:id="rId912"/>
    <p:sldId id="968" r:id="rId913"/>
    <p:sldId id="969" r:id="rId914"/>
    <p:sldId id="970" r:id="rId915"/>
    <p:sldId id="973" r:id="rId916"/>
    <p:sldId id="971" r:id="rId917"/>
    <p:sldId id="974" r:id="rId918"/>
    <p:sldId id="975" r:id="rId919"/>
    <p:sldId id="976" r:id="rId920"/>
    <p:sldId id="1291" r:id="rId921"/>
    <p:sldId id="978" r:id="rId922"/>
    <p:sldId id="979" r:id="rId923"/>
    <p:sldId id="977" r:id="rId924"/>
    <p:sldId id="981" r:id="rId925"/>
    <p:sldId id="982" r:id="rId926"/>
    <p:sldId id="983" r:id="rId927"/>
    <p:sldId id="984" r:id="rId928"/>
    <p:sldId id="985" r:id="rId929"/>
    <p:sldId id="986" r:id="rId930"/>
    <p:sldId id="987" r:id="rId931"/>
    <p:sldId id="988" r:id="rId932"/>
    <p:sldId id="989" r:id="rId933"/>
    <p:sldId id="990" r:id="rId934"/>
    <p:sldId id="993" r:id="rId935"/>
    <p:sldId id="994" r:id="rId936"/>
    <p:sldId id="995" r:id="rId937"/>
    <p:sldId id="996" r:id="rId938"/>
    <p:sldId id="998" r:id="rId939"/>
    <p:sldId id="1000" r:id="rId940"/>
    <p:sldId id="1472" r:id="rId941"/>
    <p:sldId id="1001" r:id="rId942"/>
    <p:sldId id="999" r:id="rId943"/>
    <p:sldId id="1003" r:id="rId944"/>
    <p:sldId id="1005" r:id="rId945"/>
    <p:sldId id="1004" r:id="rId946"/>
    <p:sldId id="1008" r:id="rId947"/>
    <p:sldId id="1007" r:id="rId948"/>
    <p:sldId id="1370" r:id="rId949"/>
    <p:sldId id="1009" r:id="rId950"/>
    <p:sldId id="1011" r:id="rId951"/>
    <p:sldId id="1012" r:id="rId952"/>
    <p:sldId id="1013" r:id="rId953"/>
    <p:sldId id="1010" r:id="rId954"/>
    <p:sldId id="1014" r:id="rId955"/>
    <p:sldId id="1015" r:id="rId956"/>
    <p:sldId id="1017" r:id="rId957"/>
    <p:sldId id="1453" r:id="rId958"/>
    <p:sldId id="1019" r:id="rId959"/>
    <p:sldId id="1020" r:id="rId960"/>
    <p:sldId id="1018" r:id="rId961"/>
    <p:sldId id="1022" r:id="rId962"/>
    <p:sldId id="1023" r:id="rId963"/>
    <p:sldId id="1025" r:id="rId964"/>
    <p:sldId id="1026" r:id="rId965"/>
    <p:sldId id="1024" r:id="rId966"/>
    <p:sldId id="1027" r:id="rId967"/>
    <p:sldId id="1028" r:id="rId968"/>
    <p:sldId id="1030" r:id="rId969"/>
    <p:sldId id="1029" r:id="rId970"/>
    <p:sldId id="1031" r:id="rId971"/>
    <p:sldId id="1032" r:id="rId972"/>
    <p:sldId id="1346" r:id="rId973"/>
    <p:sldId id="1033" r:id="rId974"/>
    <p:sldId id="1034" r:id="rId975"/>
    <p:sldId id="1036" r:id="rId976"/>
    <p:sldId id="1354" r:id="rId977"/>
    <p:sldId id="1035" r:id="rId978"/>
    <p:sldId id="1038" r:id="rId979"/>
    <p:sldId id="1041" r:id="rId980"/>
    <p:sldId id="1040" r:id="rId981"/>
    <p:sldId id="1039" r:id="rId982"/>
    <p:sldId id="1042" r:id="rId983"/>
    <p:sldId id="1044" r:id="rId984"/>
    <p:sldId id="1045" r:id="rId985"/>
    <p:sldId id="1043" r:id="rId986"/>
    <p:sldId id="1046" r:id="rId987"/>
    <p:sldId id="1048" r:id="rId988"/>
    <p:sldId id="1047" r:id="rId989"/>
    <p:sldId id="1395" r:id="rId990"/>
    <p:sldId id="1049" r:id="rId991"/>
    <p:sldId id="1050" r:id="rId992"/>
    <p:sldId id="1054" r:id="rId993"/>
    <p:sldId id="1051" r:id="rId994"/>
    <p:sldId id="1294" r:id="rId995"/>
    <p:sldId id="1055" r:id="rId996"/>
    <p:sldId id="1052" r:id="rId997"/>
    <p:sldId id="1057" r:id="rId998"/>
    <p:sldId id="1058" r:id="rId999"/>
    <p:sldId id="1059" r:id="rId1000"/>
    <p:sldId id="1060" r:id="rId1001"/>
    <p:sldId id="1056" r:id="rId1002"/>
    <p:sldId id="1061" r:id="rId1003"/>
    <p:sldId id="1063" r:id="rId1004"/>
    <p:sldId id="1062" r:id="rId1005"/>
    <p:sldId id="1065" r:id="rId1006"/>
    <p:sldId id="1067" r:id="rId1007"/>
    <p:sldId id="1068" r:id="rId1008"/>
    <p:sldId id="1069" r:id="rId1009"/>
    <p:sldId id="1070" r:id="rId1010"/>
    <p:sldId id="1071" r:id="rId1011"/>
    <p:sldId id="1250" r:id="rId1012"/>
    <p:sldId id="1066" r:id="rId1013"/>
    <p:sldId id="1072" r:id="rId1014"/>
    <p:sldId id="1073" r:id="rId1015"/>
    <p:sldId id="1074" r:id="rId1016"/>
    <p:sldId id="1075" r:id="rId1017"/>
    <p:sldId id="1076" r:id="rId1018"/>
    <p:sldId id="1261" r:id="rId1019"/>
    <p:sldId id="1077" r:id="rId1020"/>
    <p:sldId id="1080" r:id="rId1021"/>
    <p:sldId id="1079" r:id="rId1022"/>
    <p:sldId id="1081" r:id="rId1023"/>
    <p:sldId id="1082" r:id="rId1024"/>
    <p:sldId id="1083" r:id="rId1025"/>
    <p:sldId id="1084" r:id="rId1026"/>
    <p:sldId id="1085" r:id="rId1027"/>
    <p:sldId id="1266" r:id="rId1028"/>
    <p:sldId id="1086" r:id="rId1029"/>
    <p:sldId id="1087" r:id="rId1030"/>
    <p:sldId id="1094" r:id="rId1031"/>
    <p:sldId id="1095" r:id="rId1032"/>
    <p:sldId id="1394" r:id="rId1033"/>
    <p:sldId id="1382" r:id="rId1034"/>
    <p:sldId id="1432" r:id="rId1035"/>
    <p:sldId id="1425" r:id="rId1036"/>
    <p:sldId id="1253" r:id="rId1037"/>
    <p:sldId id="1348" r:id="rId1038"/>
    <p:sldId id="1388" r:id="rId1039"/>
    <p:sldId id="1088" r:id="rId1040"/>
    <p:sldId id="1096" r:id="rId1041"/>
    <p:sldId id="1097" r:id="rId1042"/>
    <p:sldId id="1098" r:id="rId1043"/>
    <p:sldId id="1099" r:id="rId1044"/>
    <p:sldId id="1100" r:id="rId1045"/>
    <p:sldId id="1102" r:id="rId1046"/>
    <p:sldId id="1105" r:id="rId1047"/>
    <p:sldId id="1106" r:id="rId1048"/>
    <p:sldId id="1255" r:id="rId1049"/>
    <p:sldId id="1392" r:id="rId1050"/>
    <p:sldId id="1101" r:id="rId1051"/>
    <p:sldId id="1107" r:id="rId1052"/>
    <p:sldId id="1108" r:id="rId1053"/>
    <p:sldId id="1109" r:id="rId1054"/>
    <p:sldId id="1110" r:id="rId1055"/>
    <p:sldId id="1111" r:id="rId1056"/>
    <p:sldId id="1113" r:id="rId1057"/>
    <p:sldId id="1115" r:id="rId1058"/>
    <p:sldId id="1112" r:id="rId1059"/>
    <p:sldId id="1116" r:id="rId1060"/>
    <p:sldId id="1114" r:id="rId1061"/>
    <p:sldId id="1117" r:id="rId1062"/>
    <p:sldId id="1263" r:id="rId1063"/>
    <p:sldId id="1264" r:id="rId1064"/>
    <p:sldId id="1265" r:id="rId1065"/>
    <p:sldId id="1119" r:id="rId1066"/>
    <p:sldId id="1121" r:id="rId1067"/>
    <p:sldId id="1122" r:id="rId1068"/>
    <p:sldId id="1123" r:id="rId1069"/>
    <p:sldId id="1124" r:id="rId1070"/>
    <p:sldId id="1125" r:id="rId1071"/>
    <p:sldId id="1126" r:id="rId1072"/>
    <p:sldId id="1127" r:id="rId1073"/>
    <p:sldId id="1128" r:id="rId1074"/>
    <p:sldId id="1129" r:id="rId1075"/>
    <p:sldId id="1131" r:id="rId1076"/>
    <p:sldId id="1118" r:id="rId1077"/>
    <p:sldId id="1132" r:id="rId1078"/>
    <p:sldId id="1134" r:id="rId1079"/>
    <p:sldId id="1135" r:id="rId1080"/>
    <p:sldId id="1133" r:id="rId1081"/>
    <p:sldId id="1136" r:id="rId1082"/>
    <p:sldId id="1138" r:id="rId1083"/>
    <p:sldId id="1252" r:id="rId1084"/>
    <p:sldId id="1139" r:id="rId1085"/>
    <p:sldId id="1140" r:id="rId1086"/>
    <p:sldId id="1137" r:id="rId1087"/>
    <p:sldId id="1245" r:id="rId1088"/>
    <p:sldId id="1141" r:id="rId1089"/>
    <p:sldId id="1444" r:id="rId1090"/>
    <p:sldId id="1445" r:id="rId1091"/>
    <p:sldId id="1446" r:id="rId1092"/>
    <p:sldId id="1142" r:id="rId1093"/>
    <p:sldId id="1145" r:id="rId1094"/>
    <p:sldId id="1146" r:id="rId1095"/>
    <p:sldId id="1143" r:id="rId1096"/>
    <p:sldId id="1147" r:id="rId1097"/>
    <p:sldId id="1148" r:id="rId1098"/>
    <p:sldId id="1150" r:id="rId1099"/>
    <p:sldId id="1151" r:id="rId1100"/>
    <p:sldId id="1153" r:id="rId1101"/>
    <p:sldId id="1152" r:id="rId1102"/>
    <p:sldId id="1405" r:id="rId1103"/>
    <p:sldId id="1156" r:id="rId1104"/>
    <p:sldId id="1155" r:id="rId1105"/>
    <p:sldId id="1157" r:id="rId1106"/>
    <p:sldId id="1158" r:id="rId1107"/>
    <p:sldId id="1159" r:id="rId1108"/>
    <p:sldId id="1161" r:id="rId1109"/>
    <p:sldId id="1254" r:id="rId1110"/>
    <p:sldId id="1160" r:id="rId1111"/>
    <p:sldId id="1164" r:id="rId1112"/>
    <p:sldId id="1162" r:id="rId1113"/>
    <p:sldId id="1163" r:id="rId1114"/>
    <p:sldId id="1166" r:id="rId1115"/>
    <p:sldId id="1169" r:id="rId1116"/>
    <p:sldId id="1165" r:id="rId1117"/>
    <p:sldId id="1167" r:id="rId1118"/>
    <p:sldId id="1168" r:id="rId1119"/>
    <p:sldId id="1173" r:id="rId1120"/>
    <p:sldId id="1172" r:id="rId1121"/>
    <p:sldId id="1171" r:id="rId1122"/>
    <p:sldId id="1174" r:id="rId1123"/>
    <p:sldId id="1176" r:id="rId1124"/>
    <p:sldId id="1175" r:id="rId1125"/>
    <p:sldId id="1177" r:id="rId1126"/>
    <p:sldId id="1178" r:id="rId1127"/>
    <p:sldId id="1180" r:id="rId1128"/>
    <p:sldId id="1313" r:id="rId1129"/>
    <p:sldId id="1179" r:id="rId1130"/>
    <p:sldId id="1183" r:id="rId1131"/>
    <p:sldId id="1181" r:id="rId1132"/>
    <p:sldId id="1186" r:id="rId1133"/>
    <p:sldId id="1182" r:id="rId1134"/>
    <p:sldId id="1187" r:id="rId1135"/>
    <p:sldId id="1185" r:id="rId1136"/>
    <p:sldId id="1190" r:id="rId1137"/>
    <p:sldId id="1189" r:id="rId1138"/>
    <p:sldId id="1303" r:id="rId1139"/>
    <p:sldId id="1192" r:id="rId1140"/>
    <p:sldId id="1191" r:id="rId1141"/>
    <p:sldId id="1195" r:id="rId1142"/>
    <p:sldId id="1193" r:id="rId1143"/>
    <p:sldId id="1194" r:id="rId1144"/>
    <p:sldId id="1329" r:id="rId1145"/>
    <p:sldId id="1410" r:id="rId1146"/>
    <p:sldId id="1198" r:id="rId1147"/>
    <p:sldId id="1197" r:id="rId1148"/>
    <p:sldId id="1196" r:id="rId1149"/>
    <p:sldId id="1248" r:id="rId1150"/>
    <p:sldId id="1200" r:id="rId1151"/>
    <p:sldId id="1203" r:id="rId1152"/>
    <p:sldId id="1202" r:id="rId1153"/>
    <p:sldId id="1199" r:id="rId1154"/>
    <p:sldId id="1246" r:id="rId1155"/>
    <p:sldId id="1206" r:id="rId1156"/>
    <p:sldId id="1205" r:id="rId1157"/>
    <p:sldId id="1204" r:id="rId1158"/>
    <p:sldId id="1209" r:id="rId1159"/>
    <p:sldId id="1208" r:id="rId1160"/>
    <p:sldId id="1207" r:id="rId1161"/>
    <p:sldId id="1211" r:id="rId1162"/>
    <p:sldId id="1210" r:id="rId1163"/>
    <p:sldId id="1215" r:id="rId1164"/>
    <p:sldId id="1214" r:id="rId1165"/>
    <p:sldId id="1213" r:id="rId1166"/>
    <p:sldId id="1218" r:id="rId1167"/>
    <p:sldId id="1217" r:id="rId1168"/>
    <p:sldId id="1216" r:id="rId1169"/>
    <p:sldId id="1220" r:id="rId1170"/>
    <p:sldId id="1304" r:id="rId1171"/>
    <p:sldId id="1219" r:id="rId1172"/>
    <p:sldId id="1223" r:id="rId1173"/>
    <p:sldId id="1222" r:id="rId1174"/>
    <p:sldId id="1221" r:id="rId1175"/>
    <p:sldId id="1227" r:id="rId1176"/>
    <p:sldId id="1355" r:id="rId1177"/>
    <p:sldId id="1226" r:id="rId1178"/>
    <p:sldId id="1225" r:id="rId1179"/>
    <p:sldId id="1229" r:id="rId1180"/>
    <p:sldId id="1228" r:id="rId1181"/>
  </p:sldIdLst>
  <p:sldSz cx="9144000" cy="6858000" type="screen4x3"/>
  <p:notesSz cx="6858000" cy="9715500"/>
  <p:defaultTextStyle>
    <a:defPPr>
      <a:defRPr lang="es-ES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4660"/>
  </p:normalViewPr>
  <p:slideViewPr>
    <p:cSldViewPr>
      <p:cViewPr varScale="1">
        <p:scale>
          <a:sx n="68" d="100"/>
          <a:sy n="68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 /><Relationship Id="rId671" Type="http://schemas.openxmlformats.org/officeDocument/2006/relationships/slide" Target="slides/slide670.xml" /><Relationship Id="rId769" Type="http://schemas.openxmlformats.org/officeDocument/2006/relationships/slide" Target="slides/slide768.xml" /><Relationship Id="rId976" Type="http://schemas.openxmlformats.org/officeDocument/2006/relationships/slide" Target="slides/slide975.xml" /><Relationship Id="rId21" Type="http://schemas.openxmlformats.org/officeDocument/2006/relationships/slide" Target="slides/slide20.xml" /><Relationship Id="rId324" Type="http://schemas.openxmlformats.org/officeDocument/2006/relationships/slide" Target="slides/slide323.xml" /><Relationship Id="rId531" Type="http://schemas.openxmlformats.org/officeDocument/2006/relationships/slide" Target="slides/slide530.xml" /><Relationship Id="rId629" Type="http://schemas.openxmlformats.org/officeDocument/2006/relationships/slide" Target="slides/slide628.xml" /><Relationship Id="rId1161" Type="http://schemas.openxmlformats.org/officeDocument/2006/relationships/slide" Target="slides/slide1160.xml" /><Relationship Id="rId170" Type="http://schemas.openxmlformats.org/officeDocument/2006/relationships/slide" Target="slides/slide169.xml" /><Relationship Id="rId836" Type="http://schemas.openxmlformats.org/officeDocument/2006/relationships/slide" Target="slides/slide835.xml" /><Relationship Id="rId1021" Type="http://schemas.openxmlformats.org/officeDocument/2006/relationships/slide" Target="slides/slide1020.xml" /><Relationship Id="rId1119" Type="http://schemas.openxmlformats.org/officeDocument/2006/relationships/slide" Target="slides/slide1118.xml" /><Relationship Id="rId268" Type="http://schemas.openxmlformats.org/officeDocument/2006/relationships/slide" Target="slides/slide267.xml" /><Relationship Id="rId475" Type="http://schemas.openxmlformats.org/officeDocument/2006/relationships/slide" Target="slides/slide474.xml" /><Relationship Id="rId682" Type="http://schemas.openxmlformats.org/officeDocument/2006/relationships/slide" Target="slides/slide681.xml" /><Relationship Id="rId903" Type="http://schemas.openxmlformats.org/officeDocument/2006/relationships/slide" Target="slides/slide902.xml" /><Relationship Id="rId32" Type="http://schemas.openxmlformats.org/officeDocument/2006/relationships/slide" Target="slides/slide31.xml" /><Relationship Id="rId128" Type="http://schemas.openxmlformats.org/officeDocument/2006/relationships/slide" Target="slides/slide127.xml" /><Relationship Id="rId335" Type="http://schemas.openxmlformats.org/officeDocument/2006/relationships/slide" Target="slides/slide334.xml" /><Relationship Id="rId542" Type="http://schemas.openxmlformats.org/officeDocument/2006/relationships/slide" Target="slides/slide541.xml" /><Relationship Id="rId987" Type="http://schemas.openxmlformats.org/officeDocument/2006/relationships/slide" Target="slides/slide986.xml" /><Relationship Id="rId1172" Type="http://schemas.openxmlformats.org/officeDocument/2006/relationships/slide" Target="slides/slide1171.xml" /><Relationship Id="rId181" Type="http://schemas.openxmlformats.org/officeDocument/2006/relationships/slide" Target="slides/slide180.xml" /><Relationship Id="rId402" Type="http://schemas.openxmlformats.org/officeDocument/2006/relationships/slide" Target="slides/slide401.xml" /><Relationship Id="rId847" Type="http://schemas.openxmlformats.org/officeDocument/2006/relationships/slide" Target="slides/slide846.xml" /><Relationship Id="rId1032" Type="http://schemas.openxmlformats.org/officeDocument/2006/relationships/slide" Target="slides/slide1031.xml" /><Relationship Id="rId279" Type="http://schemas.openxmlformats.org/officeDocument/2006/relationships/slide" Target="slides/slide278.xml" /><Relationship Id="rId486" Type="http://schemas.openxmlformats.org/officeDocument/2006/relationships/slide" Target="slides/slide485.xml" /><Relationship Id="rId693" Type="http://schemas.openxmlformats.org/officeDocument/2006/relationships/slide" Target="slides/slide692.xml" /><Relationship Id="rId707" Type="http://schemas.openxmlformats.org/officeDocument/2006/relationships/slide" Target="slides/slide706.xml" /><Relationship Id="rId914" Type="http://schemas.openxmlformats.org/officeDocument/2006/relationships/slide" Target="slides/slide913.xml" /><Relationship Id="rId43" Type="http://schemas.openxmlformats.org/officeDocument/2006/relationships/slide" Target="slides/slide42.xml" /><Relationship Id="rId139" Type="http://schemas.openxmlformats.org/officeDocument/2006/relationships/slide" Target="slides/slide138.xml" /><Relationship Id="rId346" Type="http://schemas.openxmlformats.org/officeDocument/2006/relationships/slide" Target="slides/slide345.xml" /><Relationship Id="rId553" Type="http://schemas.openxmlformats.org/officeDocument/2006/relationships/slide" Target="slides/slide552.xml" /><Relationship Id="rId760" Type="http://schemas.openxmlformats.org/officeDocument/2006/relationships/slide" Target="slides/slide759.xml" /><Relationship Id="rId998" Type="http://schemas.openxmlformats.org/officeDocument/2006/relationships/slide" Target="slides/slide997.xml" /><Relationship Id="rId1183" Type="http://schemas.openxmlformats.org/officeDocument/2006/relationships/presProps" Target="presProps.xml" /><Relationship Id="rId192" Type="http://schemas.openxmlformats.org/officeDocument/2006/relationships/slide" Target="slides/slide191.xml" /><Relationship Id="rId206" Type="http://schemas.openxmlformats.org/officeDocument/2006/relationships/slide" Target="slides/slide205.xml" /><Relationship Id="rId413" Type="http://schemas.openxmlformats.org/officeDocument/2006/relationships/slide" Target="slides/slide412.xml" /><Relationship Id="rId858" Type="http://schemas.openxmlformats.org/officeDocument/2006/relationships/slide" Target="slides/slide857.xml" /><Relationship Id="rId1043" Type="http://schemas.openxmlformats.org/officeDocument/2006/relationships/slide" Target="slides/slide1042.xml" /><Relationship Id="rId497" Type="http://schemas.openxmlformats.org/officeDocument/2006/relationships/slide" Target="slides/slide496.xml" /><Relationship Id="rId620" Type="http://schemas.openxmlformats.org/officeDocument/2006/relationships/slide" Target="slides/slide619.xml" /><Relationship Id="rId718" Type="http://schemas.openxmlformats.org/officeDocument/2006/relationships/slide" Target="slides/slide717.xml" /><Relationship Id="rId925" Type="http://schemas.openxmlformats.org/officeDocument/2006/relationships/slide" Target="slides/slide924.xml" /><Relationship Id="rId357" Type="http://schemas.openxmlformats.org/officeDocument/2006/relationships/slide" Target="slides/slide356.xml" /><Relationship Id="rId1110" Type="http://schemas.openxmlformats.org/officeDocument/2006/relationships/slide" Target="slides/slide1109.xml" /><Relationship Id="rId54" Type="http://schemas.openxmlformats.org/officeDocument/2006/relationships/slide" Target="slides/slide53.xml" /><Relationship Id="rId217" Type="http://schemas.openxmlformats.org/officeDocument/2006/relationships/slide" Target="slides/slide216.xml" /><Relationship Id="rId564" Type="http://schemas.openxmlformats.org/officeDocument/2006/relationships/slide" Target="slides/slide563.xml" /><Relationship Id="rId771" Type="http://schemas.openxmlformats.org/officeDocument/2006/relationships/slide" Target="slides/slide770.xml" /><Relationship Id="rId869" Type="http://schemas.openxmlformats.org/officeDocument/2006/relationships/slide" Target="slides/slide868.xml" /><Relationship Id="rId424" Type="http://schemas.openxmlformats.org/officeDocument/2006/relationships/slide" Target="slides/slide423.xml" /><Relationship Id="rId631" Type="http://schemas.openxmlformats.org/officeDocument/2006/relationships/slide" Target="slides/slide630.xml" /><Relationship Id="rId729" Type="http://schemas.openxmlformats.org/officeDocument/2006/relationships/slide" Target="slides/slide728.xml" /><Relationship Id="rId1054" Type="http://schemas.openxmlformats.org/officeDocument/2006/relationships/slide" Target="slides/slide1053.xml" /><Relationship Id="rId270" Type="http://schemas.openxmlformats.org/officeDocument/2006/relationships/slide" Target="slides/slide269.xml" /><Relationship Id="rId936" Type="http://schemas.openxmlformats.org/officeDocument/2006/relationships/slide" Target="slides/slide935.xml" /><Relationship Id="rId1121" Type="http://schemas.openxmlformats.org/officeDocument/2006/relationships/slide" Target="slides/slide1120.xml" /><Relationship Id="rId65" Type="http://schemas.openxmlformats.org/officeDocument/2006/relationships/slide" Target="slides/slide64.xml" /><Relationship Id="rId130" Type="http://schemas.openxmlformats.org/officeDocument/2006/relationships/slide" Target="slides/slide129.xml" /><Relationship Id="rId368" Type="http://schemas.openxmlformats.org/officeDocument/2006/relationships/slide" Target="slides/slide367.xml" /><Relationship Id="rId575" Type="http://schemas.openxmlformats.org/officeDocument/2006/relationships/slide" Target="slides/slide574.xml" /><Relationship Id="rId782" Type="http://schemas.openxmlformats.org/officeDocument/2006/relationships/slide" Target="slides/slide781.xml" /><Relationship Id="rId228" Type="http://schemas.openxmlformats.org/officeDocument/2006/relationships/slide" Target="slides/slide227.xml" /><Relationship Id="rId435" Type="http://schemas.openxmlformats.org/officeDocument/2006/relationships/slide" Target="slides/slide434.xml" /><Relationship Id="rId642" Type="http://schemas.openxmlformats.org/officeDocument/2006/relationships/slide" Target="slides/slide641.xml" /><Relationship Id="rId1065" Type="http://schemas.openxmlformats.org/officeDocument/2006/relationships/slide" Target="slides/slide1064.xml" /><Relationship Id="rId281" Type="http://schemas.openxmlformats.org/officeDocument/2006/relationships/slide" Target="slides/slide280.xml" /><Relationship Id="rId502" Type="http://schemas.openxmlformats.org/officeDocument/2006/relationships/slide" Target="slides/slide501.xml" /><Relationship Id="rId947" Type="http://schemas.openxmlformats.org/officeDocument/2006/relationships/slide" Target="slides/slide946.xml" /><Relationship Id="rId1132" Type="http://schemas.openxmlformats.org/officeDocument/2006/relationships/slide" Target="slides/slide1131.xml" /><Relationship Id="rId76" Type="http://schemas.openxmlformats.org/officeDocument/2006/relationships/slide" Target="slides/slide75.xml" /><Relationship Id="rId141" Type="http://schemas.openxmlformats.org/officeDocument/2006/relationships/slide" Target="slides/slide140.xml" /><Relationship Id="rId379" Type="http://schemas.openxmlformats.org/officeDocument/2006/relationships/slide" Target="slides/slide378.xml" /><Relationship Id="rId586" Type="http://schemas.openxmlformats.org/officeDocument/2006/relationships/slide" Target="slides/slide585.xml" /><Relationship Id="rId793" Type="http://schemas.openxmlformats.org/officeDocument/2006/relationships/slide" Target="slides/slide792.xml" /><Relationship Id="rId807" Type="http://schemas.openxmlformats.org/officeDocument/2006/relationships/slide" Target="slides/slide806.xml" /><Relationship Id="rId7" Type="http://schemas.openxmlformats.org/officeDocument/2006/relationships/slide" Target="slides/slide6.xml" /><Relationship Id="rId239" Type="http://schemas.openxmlformats.org/officeDocument/2006/relationships/slide" Target="slides/slide238.xml" /><Relationship Id="rId446" Type="http://schemas.openxmlformats.org/officeDocument/2006/relationships/slide" Target="slides/slide445.xml" /><Relationship Id="rId653" Type="http://schemas.openxmlformats.org/officeDocument/2006/relationships/slide" Target="slides/slide652.xml" /><Relationship Id="rId1076" Type="http://schemas.openxmlformats.org/officeDocument/2006/relationships/slide" Target="slides/slide1075.xml" /><Relationship Id="rId292" Type="http://schemas.openxmlformats.org/officeDocument/2006/relationships/slide" Target="slides/slide291.xml" /><Relationship Id="rId306" Type="http://schemas.openxmlformats.org/officeDocument/2006/relationships/slide" Target="slides/slide305.xml" /><Relationship Id="rId860" Type="http://schemas.openxmlformats.org/officeDocument/2006/relationships/slide" Target="slides/slide859.xml" /><Relationship Id="rId958" Type="http://schemas.openxmlformats.org/officeDocument/2006/relationships/slide" Target="slides/slide957.xml" /><Relationship Id="rId1143" Type="http://schemas.openxmlformats.org/officeDocument/2006/relationships/slide" Target="slides/slide1142.xml" /><Relationship Id="rId87" Type="http://schemas.openxmlformats.org/officeDocument/2006/relationships/slide" Target="slides/slide86.xml" /><Relationship Id="rId513" Type="http://schemas.openxmlformats.org/officeDocument/2006/relationships/slide" Target="slides/slide512.xml" /><Relationship Id="rId597" Type="http://schemas.openxmlformats.org/officeDocument/2006/relationships/slide" Target="slides/slide596.xml" /><Relationship Id="rId720" Type="http://schemas.openxmlformats.org/officeDocument/2006/relationships/slide" Target="slides/slide719.xml" /><Relationship Id="rId818" Type="http://schemas.openxmlformats.org/officeDocument/2006/relationships/slide" Target="slides/slide817.xml" /><Relationship Id="rId152" Type="http://schemas.openxmlformats.org/officeDocument/2006/relationships/slide" Target="slides/slide151.xml" /><Relationship Id="rId457" Type="http://schemas.openxmlformats.org/officeDocument/2006/relationships/slide" Target="slides/slide456.xml" /><Relationship Id="rId1003" Type="http://schemas.openxmlformats.org/officeDocument/2006/relationships/slide" Target="slides/slide1002.xml" /><Relationship Id="rId1087" Type="http://schemas.openxmlformats.org/officeDocument/2006/relationships/slide" Target="slides/slide1086.xml" /><Relationship Id="rId664" Type="http://schemas.openxmlformats.org/officeDocument/2006/relationships/slide" Target="slides/slide663.xml" /><Relationship Id="rId871" Type="http://schemas.openxmlformats.org/officeDocument/2006/relationships/slide" Target="slides/slide870.xml" /><Relationship Id="rId969" Type="http://schemas.openxmlformats.org/officeDocument/2006/relationships/slide" Target="slides/slide968.xml" /><Relationship Id="rId14" Type="http://schemas.openxmlformats.org/officeDocument/2006/relationships/slide" Target="slides/slide13.xml" /><Relationship Id="rId317" Type="http://schemas.openxmlformats.org/officeDocument/2006/relationships/slide" Target="slides/slide316.xml" /><Relationship Id="rId524" Type="http://schemas.openxmlformats.org/officeDocument/2006/relationships/slide" Target="slides/slide523.xml" /><Relationship Id="rId731" Type="http://schemas.openxmlformats.org/officeDocument/2006/relationships/slide" Target="slides/slide730.xml" /><Relationship Id="rId1154" Type="http://schemas.openxmlformats.org/officeDocument/2006/relationships/slide" Target="slides/slide1153.xml" /><Relationship Id="rId98" Type="http://schemas.openxmlformats.org/officeDocument/2006/relationships/slide" Target="slides/slide97.xml" /><Relationship Id="rId163" Type="http://schemas.openxmlformats.org/officeDocument/2006/relationships/slide" Target="slides/slide162.xml" /><Relationship Id="rId370" Type="http://schemas.openxmlformats.org/officeDocument/2006/relationships/slide" Target="slides/slide369.xml" /><Relationship Id="rId829" Type="http://schemas.openxmlformats.org/officeDocument/2006/relationships/slide" Target="slides/slide828.xml" /><Relationship Id="rId1014" Type="http://schemas.openxmlformats.org/officeDocument/2006/relationships/slide" Target="slides/slide1013.xml" /><Relationship Id="rId230" Type="http://schemas.openxmlformats.org/officeDocument/2006/relationships/slide" Target="slides/slide229.xml" /><Relationship Id="rId468" Type="http://schemas.openxmlformats.org/officeDocument/2006/relationships/slide" Target="slides/slide467.xml" /><Relationship Id="rId675" Type="http://schemas.openxmlformats.org/officeDocument/2006/relationships/slide" Target="slides/slide674.xml" /><Relationship Id="rId882" Type="http://schemas.openxmlformats.org/officeDocument/2006/relationships/slide" Target="slides/slide881.xml" /><Relationship Id="rId1098" Type="http://schemas.openxmlformats.org/officeDocument/2006/relationships/slide" Target="slides/slide1097.xml" /><Relationship Id="rId25" Type="http://schemas.openxmlformats.org/officeDocument/2006/relationships/slide" Target="slides/slide24.xml" /><Relationship Id="rId328" Type="http://schemas.openxmlformats.org/officeDocument/2006/relationships/slide" Target="slides/slide327.xml" /><Relationship Id="rId535" Type="http://schemas.openxmlformats.org/officeDocument/2006/relationships/slide" Target="slides/slide534.xml" /><Relationship Id="rId742" Type="http://schemas.openxmlformats.org/officeDocument/2006/relationships/slide" Target="slides/slide741.xml" /><Relationship Id="rId1165" Type="http://schemas.openxmlformats.org/officeDocument/2006/relationships/slide" Target="slides/slide1164.xml" /><Relationship Id="rId174" Type="http://schemas.openxmlformats.org/officeDocument/2006/relationships/slide" Target="slides/slide173.xml" /><Relationship Id="rId381" Type="http://schemas.openxmlformats.org/officeDocument/2006/relationships/slide" Target="slides/slide380.xml" /><Relationship Id="rId602" Type="http://schemas.openxmlformats.org/officeDocument/2006/relationships/slide" Target="slides/slide601.xml" /><Relationship Id="rId1025" Type="http://schemas.openxmlformats.org/officeDocument/2006/relationships/slide" Target="slides/slide1024.xml" /><Relationship Id="rId241" Type="http://schemas.openxmlformats.org/officeDocument/2006/relationships/slide" Target="slides/slide240.xml" /><Relationship Id="rId479" Type="http://schemas.openxmlformats.org/officeDocument/2006/relationships/slide" Target="slides/slide478.xml" /><Relationship Id="rId686" Type="http://schemas.openxmlformats.org/officeDocument/2006/relationships/slide" Target="slides/slide685.xml" /><Relationship Id="rId893" Type="http://schemas.openxmlformats.org/officeDocument/2006/relationships/slide" Target="slides/slide892.xml" /><Relationship Id="rId907" Type="http://schemas.openxmlformats.org/officeDocument/2006/relationships/slide" Target="slides/slide906.xml" /><Relationship Id="rId36" Type="http://schemas.openxmlformats.org/officeDocument/2006/relationships/slide" Target="slides/slide35.xml" /><Relationship Id="rId339" Type="http://schemas.openxmlformats.org/officeDocument/2006/relationships/slide" Target="slides/slide338.xml" /><Relationship Id="rId546" Type="http://schemas.openxmlformats.org/officeDocument/2006/relationships/slide" Target="slides/slide545.xml" /><Relationship Id="rId753" Type="http://schemas.openxmlformats.org/officeDocument/2006/relationships/slide" Target="slides/slide752.xml" /><Relationship Id="rId1176" Type="http://schemas.openxmlformats.org/officeDocument/2006/relationships/slide" Target="slides/slide1175.xml" /><Relationship Id="rId101" Type="http://schemas.openxmlformats.org/officeDocument/2006/relationships/slide" Target="slides/slide100.xml" /><Relationship Id="rId185" Type="http://schemas.openxmlformats.org/officeDocument/2006/relationships/slide" Target="slides/slide184.xml" /><Relationship Id="rId406" Type="http://schemas.openxmlformats.org/officeDocument/2006/relationships/slide" Target="slides/slide405.xml" /><Relationship Id="rId960" Type="http://schemas.openxmlformats.org/officeDocument/2006/relationships/slide" Target="slides/slide959.xml" /><Relationship Id="rId1036" Type="http://schemas.openxmlformats.org/officeDocument/2006/relationships/slide" Target="slides/slide1035.xml" /><Relationship Id="rId392" Type="http://schemas.openxmlformats.org/officeDocument/2006/relationships/slide" Target="slides/slide391.xml" /><Relationship Id="rId613" Type="http://schemas.openxmlformats.org/officeDocument/2006/relationships/slide" Target="slides/slide612.xml" /><Relationship Id="rId697" Type="http://schemas.openxmlformats.org/officeDocument/2006/relationships/slide" Target="slides/slide696.xml" /><Relationship Id="rId820" Type="http://schemas.openxmlformats.org/officeDocument/2006/relationships/slide" Target="slides/slide819.xml" /><Relationship Id="rId918" Type="http://schemas.openxmlformats.org/officeDocument/2006/relationships/slide" Target="slides/slide917.xml" /><Relationship Id="rId252" Type="http://schemas.openxmlformats.org/officeDocument/2006/relationships/slide" Target="slides/slide251.xml" /><Relationship Id="rId1103" Type="http://schemas.openxmlformats.org/officeDocument/2006/relationships/slide" Target="slides/slide1102.xml" /><Relationship Id="rId47" Type="http://schemas.openxmlformats.org/officeDocument/2006/relationships/slide" Target="slides/slide46.xml" /><Relationship Id="rId112" Type="http://schemas.openxmlformats.org/officeDocument/2006/relationships/slide" Target="slides/slide111.xml" /><Relationship Id="rId557" Type="http://schemas.openxmlformats.org/officeDocument/2006/relationships/slide" Target="slides/slide556.xml" /><Relationship Id="rId764" Type="http://schemas.openxmlformats.org/officeDocument/2006/relationships/slide" Target="slides/slide763.xml" /><Relationship Id="rId971" Type="http://schemas.openxmlformats.org/officeDocument/2006/relationships/slide" Target="slides/slide970.xml" /><Relationship Id="rId196" Type="http://schemas.openxmlformats.org/officeDocument/2006/relationships/slide" Target="slides/slide195.xml" /><Relationship Id="rId417" Type="http://schemas.openxmlformats.org/officeDocument/2006/relationships/slide" Target="slides/slide416.xml" /><Relationship Id="rId624" Type="http://schemas.openxmlformats.org/officeDocument/2006/relationships/slide" Target="slides/slide623.xml" /><Relationship Id="rId831" Type="http://schemas.openxmlformats.org/officeDocument/2006/relationships/slide" Target="slides/slide830.xml" /><Relationship Id="rId1047" Type="http://schemas.openxmlformats.org/officeDocument/2006/relationships/slide" Target="slides/slide1046.xml" /><Relationship Id="rId263" Type="http://schemas.openxmlformats.org/officeDocument/2006/relationships/slide" Target="slides/slide262.xml" /><Relationship Id="rId470" Type="http://schemas.openxmlformats.org/officeDocument/2006/relationships/slide" Target="slides/slide469.xml" /><Relationship Id="rId929" Type="http://schemas.openxmlformats.org/officeDocument/2006/relationships/slide" Target="slides/slide928.xml" /><Relationship Id="rId1114" Type="http://schemas.openxmlformats.org/officeDocument/2006/relationships/slide" Target="slides/slide1113.xml" /><Relationship Id="rId58" Type="http://schemas.openxmlformats.org/officeDocument/2006/relationships/slide" Target="slides/slide57.xml" /><Relationship Id="rId123" Type="http://schemas.openxmlformats.org/officeDocument/2006/relationships/slide" Target="slides/slide122.xml" /><Relationship Id="rId330" Type="http://schemas.openxmlformats.org/officeDocument/2006/relationships/slide" Target="slides/slide329.xml" /><Relationship Id="rId568" Type="http://schemas.openxmlformats.org/officeDocument/2006/relationships/slide" Target="slides/slide567.xml" /><Relationship Id="rId775" Type="http://schemas.openxmlformats.org/officeDocument/2006/relationships/slide" Target="slides/slide774.xml" /><Relationship Id="rId982" Type="http://schemas.openxmlformats.org/officeDocument/2006/relationships/slide" Target="slides/slide981.xml" /><Relationship Id="rId428" Type="http://schemas.openxmlformats.org/officeDocument/2006/relationships/slide" Target="slides/slide427.xml" /><Relationship Id="rId635" Type="http://schemas.openxmlformats.org/officeDocument/2006/relationships/slide" Target="slides/slide634.xml" /><Relationship Id="rId842" Type="http://schemas.openxmlformats.org/officeDocument/2006/relationships/slide" Target="slides/slide841.xml" /><Relationship Id="rId1058" Type="http://schemas.openxmlformats.org/officeDocument/2006/relationships/slide" Target="slides/slide1057.xml" /><Relationship Id="rId274" Type="http://schemas.openxmlformats.org/officeDocument/2006/relationships/slide" Target="slides/slide273.xml" /><Relationship Id="rId481" Type="http://schemas.openxmlformats.org/officeDocument/2006/relationships/slide" Target="slides/slide480.xml" /><Relationship Id="rId702" Type="http://schemas.openxmlformats.org/officeDocument/2006/relationships/slide" Target="slides/slide701.xml" /><Relationship Id="rId1125" Type="http://schemas.openxmlformats.org/officeDocument/2006/relationships/slide" Target="slides/slide1124.xml" /><Relationship Id="rId69" Type="http://schemas.openxmlformats.org/officeDocument/2006/relationships/slide" Target="slides/slide68.xml" /><Relationship Id="rId134" Type="http://schemas.openxmlformats.org/officeDocument/2006/relationships/slide" Target="slides/slide133.xml" /><Relationship Id="rId579" Type="http://schemas.openxmlformats.org/officeDocument/2006/relationships/slide" Target="slides/slide578.xml" /><Relationship Id="rId786" Type="http://schemas.openxmlformats.org/officeDocument/2006/relationships/slide" Target="slides/slide785.xml" /><Relationship Id="rId993" Type="http://schemas.openxmlformats.org/officeDocument/2006/relationships/slide" Target="slides/slide992.xml" /><Relationship Id="rId341" Type="http://schemas.openxmlformats.org/officeDocument/2006/relationships/slide" Target="slides/slide340.xml" /><Relationship Id="rId439" Type="http://schemas.openxmlformats.org/officeDocument/2006/relationships/slide" Target="slides/slide438.xml" /><Relationship Id="rId646" Type="http://schemas.openxmlformats.org/officeDocument/2006/relationships/slide" Target="slides/slide645.xml" /><Relationship Id="rId1069" Type="http://schemas.openxmlformats.org/officeDocument/2006/relationships/slide" Target="slides/slide1068.xml" /><Relationship Id="rId201" Type="http://schemas.openxmlformats.org/officeDocument/2006/relationships/slide" Target="slides/slide200.xml" /><Relationship Id="rId285" Type="http://schemas.openxmlformats.org/officeDocument/2006/relationships/slide" Target="slides/slide284.xml" /><Relationship Id="rId506" Type="http://schemas.openxmlformats.org/officeDocument/2006/relationships/slide" Target="slides/slide505.xml" /><Relationship Id="rId853" Type="http://schemas.openxmlformats.org/officeDocument/2006/relationships/slide" Target="slides/slide852.xml" /><Relationship Id="rId1136" Type="http://schemas.openxmlformats.org/officeDocument/2006/relationships/slide" Target="slides/slide1135.xml" /><Relationship Id="rId492" Type="http://schemas.openxmlformats.org/officeDocument/2006/relationships/slide" Target="slides/slide491.xml" /><Relationship Id="rId713" Type="http://schemas.openxmlformats.org/officeDocument/2006/relationships/slide" Target="slides/slide712.xml" /><Relationship Id="rId797" Type="http://schemas.openxmlformats.org/officeDocument/2006/relationships/slide" Target="slides/slide796.xml" /><Relationship Id="rId920" Type="http://schemas.openxmlformats.org/officeDocument/2006/relationships/slide" Target="slides/slide919.xml" /><Relationship Id="rId145" Type="http://schemas.openxmlformats.org/officeDocument/2006/relationships/slide" Target="slides/slide144.xml" /><Relationship Id="rId352" Type="http://schemas.openxmlformats.org/officeDocument/2006/relationships/slide" Target="slides/slide351.xml" /><Relationship Id="rId212" Type="http://schemas.openxmlformats.org/officeDocument/2006/relationships/slide" Target="slides/slide211.xml" /><Relationship Id="rId657" Type="http://schemas.openxmlformats.org/officeDocument/2006/relationships/slide" Target="slides/slide656.xml" /><Relationship Id="rId864" Type="http://schemas.openxmlformats.org/officeDocument/2006/relationships/slide" Target="slides/slide863.xml" /><Relationship Id="rId296" Type="http://schemas.openxmlformats.org/officeDocument/2006/relationships/slide" Target="slides/slide295.xml" /><Relationship Id="rId517" Type="http://schemas.openxmlformats.org/officeDocument/2006/relationships/slide" Target="slides/slide516.xml" /><Relationship Id="rId724" Type="http://schemas.openxmlformats.org/officeDocument/2006/relationships/slide" Target="slides/slide723.xml" /><Relationship Id="rId931" Type="http://schemas.openxmlformats.org/officeDocument/2006/relationships/slide" Target="slides/slide930.xml" /><Relationship Id="rId1147" Type="http://schemas.openxmlformats.org/officeDocument/2006/relationships/slide" Target="slides/slide1146.xml" /><Relationship Id="rId60" Type="http://schemas.openxmlformats.org/officeDocument/2006/relationships/slide" Target="slides/slide59.xml" /><Relationship Id="rId156" Type="http://schemas.openxmlformats.org/officeDocument/2006/relationships/slide" Target="slides/slide155.xml" /><Relationship Id="rId363" Type="http://schemas.openxmlformats.org/officeDocument/2006/relationships/slide" Target="slides/slide362.xml" /><Relationship Id="rId570" Type="http://schemas.openxmlformats.org/officeDocument/2006/relationships/slide" Target="slides/slide569.xml" /><Relationship Id="rId1007" Type="http://schemas.openxmlformats.org/officeDocument/2006/relationships/slide" Target="slides/slide1006.xml" /><Relationship Id="rId223" Type="http://schemas.openxmlformats.org/officeDocument/2006/relationships/slide" Target="slides/slide222.xml" /><Relationship Id="rId430" Type="http://schemas.openxmlformats.org/officeDocument/2006/relationships/slide" Target="slides/slide429.xml" /><Relationship Id="rId668" Type="http://schemas.openxmlformats.org/officeDocument/2006/relationships/slide" Target="slides/slide667.xml" /><Relationship Id="rId875" Type="http://schemas.openxmlformats.org/officeDocument/2006/relationships/slide" Target="slides/slide874.xml" /><Relationship Id="rId1060" Type="http://schemas.openxmlformats.org/officeDocument/2006/relationships/slide" Target="slides/slide1059.xml" /><Relationship Id="rId18" Type="http://schemas.openxmlformats.org/officeDocument/2006/relationships/slide" Target="slides/slide17.xml" /><Relationship Id="rId528" Type="http://schemas.openxmlformats.org/officeDocument/2006/relationships/slide" Target="slides/slide527.xml" /><Relationship Id="rId735" Type="http://schemas.openxmlformats.org/officeDocument/2006/relationships/slide" Target="slides/slide734.xml" /><Relationship Id="rId942" Type="http://schemas.openxmlformats.org/officeDocument/2006/relationships/slide" Target="slides/slide941.xml" /><Relationship Id="rId1158" Type="http://schemas.openxmlformats.org/officeDocument/2006/relationships/slide" Target="slides/slide1157.xml" /><Relationship Id="rId167" Type="http://schemas.openxmlformats.org/officeDocument/2006/relationships/slide" Target="slides/slide166.xml" /><Relationship Id="rId374" Type="http://schemas.openxmlformats.org/officeDocument/2006/relationships/slide" Target="slides/slide373.xml" /><Relationship Id="rId581" Type="http://schemas.openxmlformats.org/officeDocument/2006/relationships/slide" Target="slides/slide580.xml" /><Relationship Id="rId1018" Type="http://schemas.openxmlformats.org/officeDocument/2006/relationships/slide" Target="slides/slide1017.xml" /><Relationship Id="rId71" Type="http://schemas.openxmlformats.org/officeDocument/2006/relationships/slide" Target="slides/slide70.xml" /><Relationship Id="rId234" Type="http://schemas.openxmlformats.org/officeDocument/2006/relationships/slide" Target="slides/slide233.xml" /><Relationship Id="rId679" Type="http://schemas.openxmlformats.org/officeDocument/2006/relationships/slide" Target="slides/slide678.xml" /><Relationship Id="rId802" Type="http://schemas.openxmlformats.org/officeDocument/2006/relationships/slide" Target="slides/slide801.xml" /><Relationship Id="rId886" Type="http://schemas.openxmlformats.org/officeDocument/2006/relationships/slide" Target="slides/slide885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441" Type="http://schemas.openxmlformats.org/officeDocument/2006/relationships/slide" Target="slides/slide440.xml" /><Relationship Id="rId539" Type="http://schemas.openxmlformats.org/officeDocument/2006/relationships/slide" Target="slides/slide538.xml" /><Relationship Id="rId746" Type="http://schemas.openxmlformats.org/officeDocument/2006/relationships/slide" Target="slides/slide745.xml" /><Relationship Id="rId1071" Type="http://schemas.openxmlformats.org/officeDocument/2006/relationships/slide" Target="slides/slide1070.xml" /><Relationship Id="rId1169" Type="http://schemas.openxmlformats.org/officeDocument/2006/relationships/slide" Target="slides/slide1168.xml" /><Relationship Id="rId178" Type="http://schemas.openxmlformats.org/officeDocument/2006/relationships/slide" Target="slides/slide177.xml" /><Relationship Id="rId301" Type="http://schemas.openxmlformats.org/officeDocument/2006/relationships/slide" Target="slides/slide300.xml" /><Relationship Id="rId953" Type="http://schemas.openxmlformats.org/officeDocument/2006/relationships/slide" Target="slides/slide952.xml" /><Relationship Id="rId1029" Type="http://schemas.openxmlformats.org/officeDocument/2006/relationships/slide" Target="slides/slide1028.xml" /><Relationship Id="rId82" Type="http://schemas.openxmlformats.org/officeDocument/2006/relationships/slide" Target="slides/slide81.xml" /><Relationship Id="rId385" Type="http://schemas.openxmlformats.org/officeDocument/2006/relationships/slide" Target="slides/slide384.xml" /><Relationship Id="rId592" Type="http://schemas.openxmlformats.org/officeDocument/2006/relationships/slide" Target="slides/slide591.xml" /><Relationship Id="rId606" Type="http://schemas.openxmlformats.org/officeDocument/2006/relationships/slide" Target="slides/slide605.xml" /><Relationship Id="rId813" Type="http://schemas.openxmlformats.org/officeDocument/2006/relationships/slide" Target="slides/slide812.xml" /><Relationship Id="rId245" Type="http://schemas.openxmlformats.org/officeDocument/2006/relationships/slide" Target="slides/slide244.xml" /><Relationship Id="rId452" Type="http://schemas.openxmlformats.org/officeDocument/2006/relationships/slide" Target="slides/slide451.xml" /><Relationship Id="rId897" Type="http://schemas.openxmlformats.org/officeDocument/2006/relationships/slide" Target="slides/slide896.xml" /><Relationship Id="rId1082" Type="http://schemas.openxmlformats.org/officeDocument/2006/relationships/slide" Target="slides/slide1081.xml" /><Relationship Id="rId105" Type="http://schemas.openxmlformats.org/officeDocument/2006/relationships/slide" Target="slides/slide104.xml" /><Relationship Id="rId312" Type="http://schemas.openxmlformats.org/officeDocument/2006/relationships/slide" Target="slides/slide311.xml" /><Relationship Id="rId757" Type="http://schemas.openxmlformats.org/officeDocument/2006/relationships/slide" Target="slides/slide756.xml" /><Relationship Id="rId964" Type="http://schemas.openxmlformats.org/officeDocument/2006/relationships/slide" Target="slides/slide963.xml" /><Relationship Id="rId93" Type="http://schemas.openxmlformats.org/officeDocument/2006/relationships/slide" Target="slides/slide92.xml" /><Relationship Id="rId189" Type="http://schemas.openxmlformats.org/officeDocument/2006/relationships/slide" Target="slides/slide188.xml" /><Relationship Id="rId396" Type="http://schemas.openxmlformats.org/officeDocument/2006/relationships/slide" Target="slides/slide395.xml" /><Relationship Id="rId617" Type="http://schemas.openxmlformats.org/officeDocument/2006/relationships/slide" Target="slides/slide616.xml" /><Relationship Id="rId824" Type="http://schemas.openxmlformats.org/officeDocument/2006/relationships/slide" Target="slides/slide823.xml" /><Relationship Id="rId256" Type="http://schemas.openxmlformats.org/officeDocument/2006/relationships/slide" Target="slides/slide255.xml" /><Relationship Id="rId463" Type="http://schemas.openxmlformats.org/officeDocument/2006/relationships/slide" Target="slides/slide462.xml" /><Relationship Id="rId670" Type="http://schemas.openxmlformats.org/officeDocument/2006/relationships/slide" Target="slides/slide669.xml" /><Relationship Id="rId1093" Type="http://schemas.openxmlformats.org/officeDocument/2006/relationships/slide" Target="slides/slide1092.xml" /><Relationship Id="rId1107" Type="http://schemas.openxmlformats.org/officeDocument/2006/relationships/slide" Target="slides/slide1106.xml" /><Relationship Id="rId116" Type="http://schemas.openxmlformats.org/officeDocument/2006/relationships/slide" Target="slides/slide115.xml" /><Relationship Id="rId323" Type="http://schemas.openxmlformats.org/officeDocument/2006/relationships/slide" Target="slides/slide322.xml" /><Relationship Id="rId530" Type="http://schemas.openxmlformats.org/officeDocument/2006/relationships/slide" Target="slides/slide529.xml" /><Relationship Id="rId768" Type="http://schemas.openxmlformats.org/officeDocument/2006/relationships/slide" Target="slides/slide767.xml" /><Relationship Id="rId975" Type="http://schemas.openxmlformats.org/officeDocument/2006/relationships/slide" Target="slides/slide974.xml" /><Relationship Id="rId1160" Type="http://schemas.openxmlformats.org/officeDocument/2006/relationships/slide" Target="slides/slide1159.xml" /><Relationship Id="rId20" Type="http://schemas.openxmlformats.org/officeDocument/2006/relationships/slide" Target="slides/slide19.xml" /><Relationship Id="rId628" Type="http://schemas.openxmlformats.org/officeDocument/2006/relationships/slide" Target="slides/slide627.xml" /><Relationship Id="rId835" Type="http://schemas.openxmlformats.org/officeDocument/2006/relationships/slide" Target="slides/slide834.xml" /><Relationship Id="rId267" Type="http://schemas.openxmlformats.org/officeDocument/2006/relationships/slide" Target="slides/slide266.xml" /><Relationship Id="rId474" Type="http://schemas.openxmlformats.org/officeDocument/2006/relationships/slide" Target="slides/slide473.xml" /><Relationship Id="rId1020" Type="http://schemas.openxmlformats.org/officeDocument/2006/relationships/slide" Target="slides/slide1019.xml" /><Relationship Id="rId1118" Type="http://schemas.openxmlformats.org/officeDocument/2006/relationships/slide" Target="slides/slide1117.xml" /><Relationship Id="rId127" Type="http://schemas.openxmlformats.org/officeDocument/2006/relationships/slide" Target="slides/slide126.xml" /><Relationship Id="rId681" Type="http://schemas.openxmlformats.org/officeDocument/2006/relationships/slide" Target="slides/slide680.xml" /><Relationship Id="rId779" Type="http://schemas.openxmlformats.org/officeDocument/2006/relationships/slide" Target="slides/slide778.xml" /><Relationship Id="rId902" Type="http://schemas.openxmlformats.org/officeDocument/2006/relationships/slide" Target="slides/slide901.xml" /><Relationship Id="rId986" Type="http://schemas.openxmlformats.org/officeDocument/2006/relationships/slide" Target="slides/slide985.xml" /><Relationship Id="rId31" Type="http://schemas.openxmlformats.org/officeDocument/2006/relationships/slide" Target="slides/slide30.xml" /><Relationship Id="rId334" Type="http://schemas.openxmlformats.org/officeDocument/2006/relationships/slide" Target="slides/slide333.xml" /><Relationship Id="rId541" Type="http://schemas.openxmlformats.org/officeDocument/2006/relationships/slide" Target="slides/slide540.xml" /><Relationship Id="rId639" Type="http://schemas.openxmlformats.org/officeDocument/2006/relationships/slide" Target="slides/slide638.xml" /><Relationship Id="rId1171" Type="http://schemas.openxmlformats.org/officeDocument/2006/relationships/slide" Target="slides/slide1170.xml" /><Relationship Id="rId180" Type="http://schemas.openxmlformats.org/officeDocument/2006/relationships/slide" Target="slides/slide179.xml" /><Relationship Id="rId278" Type="http://schemas.openxmlformats.org/officeDocument/2006/relationships/slide" Target="slides/slide277.xml" /><Relationship Id="rId401" Type="http://schemas.openxmlformats.org/officeDocument/2006/relationships/slide" Target="slides/slide400.xml" /><Relationship Id="rId846" Type="http://schemas.openxmlformats.org/officeDocument/2006/relationships/slide" Target="slides/slide845.xml" /><Relationship Id="rId1031" Type="http://schemas.openxmlformats.org/officeDocument/2006/relationships/slide" Target="slides/slide1030.xml" /><Relationship Id="rId1129" Type="http://schemas.openxmlformats.org/officeDocument/2006/relationships/slide" Target="slides/slide1128.xml" /><Relationship Id="rId485" Type="http://schemas.openxmlformats.org/officeDocument/2006/relationships/slide" Target="slides/slide484.xml" /><Relationship Id="rId692" Type="http://schemas.openxmlformats.org/officeDocument/2006/relationships/slide" Target="slides/slide691.xml" /><Relationship Id="rId706" Type="http://schemas.openxmlformats.org/officeDocument/2006/relationships/slide" Target="slides/slide705.xml" /><Relationship Id="rId913" Type="http://schemas.openxmlformats.org/officeDocument/2006/relationships/slide" Target="slides/slide912.xml" /><Relationship Id="rId42" Type="http://schemas.openxmlformats.org/officeDocument/2006/relationships/slide" Target="slides/slide41.xml" /><Relationship Id="rId138" Type="http://schemas.openxmlformats.org/officeDocument/2006/relationships/slide" Target="slides/slide137.xml" /><Relationship Id="rId345" Type="http://schemas.openxmlformats.org/officeDocument/2006/relationships/slide" Target="slides/slide344.xml" /><Relationship Id="rId552" Type="http://schemas.openxmlformats.org/officeDocument/2006/relationships/slide" Target="slides/slide551.xml" /><Relationship Id="rId997" Type="http://schemas.openxmlformats.org/officeDocument/2006/relationships/slide" Target="slides/slide996.xml" /><Relationship Id="rId1182" Type="http://schemas.openxmlformats.org/officeDocument/2006/relationships/notesMaster" Target="notesMasters/notesMaster1.xml" /><Relationship Id="rId191" Type="http://schemas.openxmlformats.org/officeDocument/2006/relationships/slide" Target="slides/slide190.xml" /><Relationship Id="rId205" Type="http://schemas.openxmlformats.org/officeDocument/2006/relationships/slide" Target="slides/slide204.xml" /><Relationship Id="rId412" Type="http://schemas.openxmlformats.org/officeDocument/2006/relationships/slide" Target="slides/slide411.xml" /><Relationship Id="rId857" Type="http://schemas.openxmlformats.org/officeDocument/2006/relationships/slide" Target="slides/slide856.xml" /><Relationship Id="rId1042" Type="http://schemas.openxmlformats.org/officeDocument/2006/relationships/slide" Target="slides/slide1041.xml" /><Relationship Id="rId289" Type="http://schemas.openxmlformats.org/officeDocument/2006/relationships/slide" Target="slides/slide288.xml" /><Relationship Id="rId496" Type="http://schemas.openxmlformats.org/officeDocument/2006/relationships/slide" Target="slides/slide495.xml" /><Relationship Id="rId717" Type="http://schemas.openxmlformats.org/officeDocument/2006/relationships/slide" Target="slides/slide716.xml" /><Relationship Id="rId924" Type="http://schemas.openxmlformats.org/officeDocument/2006/relationships/slide" Target="slides/slide923.xml" /><Relationship Id="rId53" Type="http://schemas.openxmlformats.org/officeDocument/2006/relationships/slide" Target="slides/slide52.xml" /><Relationship Id="rId149" Type="http://schemas.openxmlformats.org/officeDocument/2006/relationships/slide" Target="slides/slide148.xml" /><Relationship Id="rId356" Type="http://schemas.openxmlformats.org/officeDocument/2006/relationships/slide" Target="slides/slide355.xml" /><Relationship Id="rId563" Type="http://schemas.openxmlformats.org/officeDocument/2006/relationships/slide" Target="slides/slide562.xml" /><Relationship Id="rId770" Type="http://schemas.openxmlformats.org/officeDocument/2006/relationships/slide" Target="slides/slide769.xml" /><Relationship Id="rId216" Type="http://schemas.openxmlformats.org/officeDocument/2006/relationships/slide" Target="slides/slide215.xml" /><Relationship Id="rId423" Type="http://schemas.openxmlformats.org/officeDocument/2006/relationships/slide" Target="slides/slide422.xml" /><Relationship Id="rId868" Type="http://schemas.openxmlformats.org/officeDocument/2006/relationships/slide" Target="slides/slide867.xml" /><Relationship Id="rId1053" Type="http://schemas.openxmlformats.org/officeDocument/2006/relationships/slide" Target="slides/slide1052.xml" /><Relationship Id="rId258" Type="http://schemas.openxmlformats.org/officeDocument/2006/relationships/slide" Target="slides/slide257.xml" /><Relationship Id="rId465" Type="http://schemas.openxmlformats.org/officeDocument/2006/relationships/slide" Target="slides/slide464.xml" /><Relationship Id="rId630" Type="http://schemas.openxmlformats.org/officeDocument/2006/relationships/slide" Target="slides/slide629.xml" /><Relationship Id="rId672" Type="http://schemas.openxmlformats.org/officeDocument/2006/relationships/slide" Target="slides/slide671.xml" /><Relationship Id="rId728" Type="http://schemas.openxmlformats.org/officeDocument/2006/relationships/slide" Target="slides/slide727.xml" /><Relationship Id="rId935" Type="http://schemas.openxmlformats.org/officeDocument/2006/relationships/slide" Target="slides/slide934.xml" /><Relationship Id="rId1095" Type="http://schemas.openxmlformats.org/officeDocument/2006/relationships/slide" Target="slides/slide1094.xml" /><Relationship Id="rId22" Type="http://schemas.openxmlformats.org/officeDocument/2006/relationships/slide" Target="slides/slide21.xml" /><Relationship Id="rId64" Type="http://schemas.openxmlformats.org/officeDocument/2006/relationships/slide" Target="slides/slide63.xml" /><Relationship Id="rId118" Type="http://schemas.openxmlformats.org/officeDocument/2006/relationships/slide" Target="slides/slide117.xml" /><Relationship Id="rId325" Type="http://schemas.openxmlformats.org/officeDocument/2006/relationships/slide" Target="slides/slide324.xml" /><Relationship Id="rId367" Type="http://schemas.openxmlformats.org/officeDocument/2006/relationships/slide" Target="slides/slide366.xml" /><Relationship Id="rId532" Type="http://schemas.openxmlformats.org/officeDocument/2006/relationships/slide" Target="slides/slide531.xml" /><Relationship Id="rId574" Type="http://schemas.openxmlformats.org/officeDocument/2006/relationships/slide" Target="slides/slide573.xml" /><Relationship Id="rId977" Type="http://schemas.openxmlformats.org/officeDocument/2006/relationships/slide" Target="slides/slide976.xml" /><Relationship Id="rId1120" Type="http://schemas.openxmlformats.org/officeDocument/2006/relationships/slide" Target="slides/slide1119.xml" /><Relationship Id="rId1162" Type="http://schemas.openxmlformats.org/officeDocument/2006/relationships/slide" Target="slides/slide1161.xml" /><Relationship Id="rId171" Type="http://schemas.openxmlformats.org/officeDocument/2006/relationships/slide" Target="slides/slide170.xml" /><Relationship Id="rId227" Type="http://schemas.openxmlformats.org/officeDocument/2006/relationships/slide" Target="slides/slide226.xml" /><Relationship Id="rId781" Type="http://schemas.openxmlformats.org/officeDocument/2006/relationships/slide" Target="slides/slide780.xml" /><Relationship Id="rId837" Type="http://schemas.openxmlformats.org/officeDocument/2006/relationships/slide" Target="slides/slide836.xml" /><Relationship Id="rId879" Type="http://schemas.openxmlformats.org/officeDocument/2006/relationships/slide" Target="slides/slide878.xml" /><Relationship Id="rId1022" Type="http://schemas.openxmlformats.org/officeDocument/2006/relationships/slide" Target="slides/slide1021.xml" /><Relationship Id="rId269" Type="http://schemas.openxmlformats.org/officeDocument/2006/relationships/slide" Target="slides/slide268.xml" /><Relationship Id="rId434" Type="http://schemas.openxmlformats.org/officeDocument/2006/relationships/slide" Target="slides/slide433.xml" /><Relationship Id="rId476" Type="http://schemas.openxmlformats.org/officeDocument/2006/relationships/slide" Target="slides/slide475.xml" /><Relationship Id="rId641" Type="http://schemas.openxmlformats.org/officeDocument/2006/relationships/slide" Target="slides/slide640.xml" /><Relationship Id="rId683" Type="http://schemas.openxmlformats.org/officeDocument/2006/relationships/slide" Target="slides/slide682.xml" /><Relationship Id="rId739" Type="http://schemas.openxmlformats.org/officeDocument/2006/relationships/slide" Target="slides/slide738.xml" /><Relationship Id="rId890" Type="http://schemas.openxmlformats.org/officeDocument/2006/relationships/slide" Target="slides/slide889.xml" /><Relationship Id="rId904" Type="http://schemas.openxmlformats.org/officeDocument/2006/relationships/slide" Target="slides/slide903.xml" /><Relationship Id="rId1064" Type="http://schemas.openxmlformats.org/officeDocument/2006/relationships/slide" Target="slides/slide1063.xml" /><Relationship Id="rId33" Type="http://schemas.openxmlformats.org/officeDocument/2006/relationships/slide" Target="slides/slide32.xml" /><Relationship Id="rId129" Type="http://schemas.openxmlformats.org/officeDocument/2006/relationships/slide" Target="slides/slide128.xml" /><Relationship Id="rId280" Type="http://schemas.openxmlformats.org/officeDocument/2006/relationships/slide" Target="slides/slide279.xml" /><Relationship Id="rId336" Type="http://schemas.openxmlformats.org/officeDocument/2006/relationships/slide" Target="slides/slide335.xml" /><Relationship Id="rId501" Type="http://schemas.openxmlformats.org/officeDocument/2006/relationships/slide" Target="slides/slide500.xml" /><Relationship Id="rId543" Type="http://schemas.openxmlformats.org/officeDocument/2006/relationships/slide" Target="slides/slide542.xml" /><Relationship Id="rId946" Type="http://schemas.openxmlformats.org/officeDocument/2006/relationships/slide" Target="slides/slide945.xml" /><Relationship Id="rId988" Type="http://schemas.openxmlformats.org/officeDocument/2006/relationships/slide" Target="slides/slide987.xml" /><Relationship Id="rId1131" Type="http://schemas.openxmlformats.org/officeDocument/2006/relationships/slide" Target="slides/slide1130.xml" /><Relationship Id="rId1173" Type="http://schemas.openxmlformats.org/officeDocument/2006/relationships/slide" Target="slides/slide1172.xml" /><Relationship Id="rId75" Type="http://schemas.openxmlformats.org/officeDocument/2006/relationships/slide" Target="slides/slide74.xml" /><Relationship Id="rId140" Type="http://schemas.openxmlformats.org/officeDocument/2006/relationships/slide" Target="slides/slide139.xml" /><Relationship Id="rId182" Type="http://schemas.openxmlformats.org/officeDocument/2006/relationships/slide" Target="slides/slide181.xml" /><Relationship Id="rId378" Type="http://schemas.openxmlformats.org/officeDocument/2006/relationships/slide" Target="slides/slide377.xml" /><Relationship Id="rId403" Type="http://schemas.openxmlformats.org/officeDocument/2006/relationships/slide" Target="slides/slide402.xml" /><Relationship Id="rId585" Type="http://schemas.openxmlformats.org/officeDocument/2006/relationships/slide" Target="slides/slide584.xml" /><Relationship Id="rId750" Type="http://schemas.openxmlformats.org/officeDocument/2006/relationships/slide" Target="slides/slide749.xml" /><Relationship Id="rId792" Type="http://schemas.openxmlformats.org/officeDocument/2006/relationships/slide" Target="slides/slide791.xml" /><Relationship Id="rId806" Type="http://schemas.openxmlformats.org/officeDocument/2006/relationships/slide" Target="slides/slide805.xml" /><Relationship Id="rId848" Type="http://schemas.openxmlformats.org/officeDocument/2006/relationships/slide" Target="slides/slide847.xml" /><Relationship Id="rId1033" Type="http://schemas.openxmlformats.org/officeDocument/2006/relationships/slide" Target="slides/slide1032.xml" /><Relationship Id="rId6" Type="http://schemas.openxmlformats.org/officeDocument/2006/relationships/slide" Target="slides/slide5.xml" /><Relationship Id="rId238" Type="http://schemas.openxmlformats.org/officeDocument/2006/relationships/slide" Target="slides/slide237.xml" /><Relationship Id="rId445" Type="http://schemas.openxmlformats.org/officeDocument/2006/relationships/slide" Target="slides/slide444.xml" /><Relationship Id="rId487" Type="http://schemas.openxmlformats.org/officeDocument/2006/relationships/slide" Target="slides/slide486.xml" /><Relationship Id="rId610" Type="http://schemas.openxmlformats.org/officeDocument/2006/relationships/slide" Target="slides/slide609.xml" /><Relationship Id="rId652" Type="http://schemas.openxmlformats.org/officeDocument/2006/relationships/slide" Target="slides/slide651.xml" /><Relationship Id="rId694" Type="http://schemas.openxmlformats.org/officeDocument/2006/relationships/slide" Target="slides/slide693.xml" /><Relationship Id="rId708" Type="http://schemas.openxmlformats.org/officeDocument/2006/relationships/slide" Target="slides/slide707.xml" /><Relationship Id="rId915" Type="http://schemas.openxmlformats.org/officeDocument/2006/relationships/slide" Target="slides/slide914.xml" /><Relationship Id="rId1075" Type="http://schemas.openxmlformats.org/officeDocument/2006/relationships/slide" Target="slides/slide1074.xml" /><Relationship Id="rId291" Type="http://schemas.openxmlformats.org/officeDocument/2006/relationships/slide" Target="slides/slide290.xml" /><Relationship Id="rId305" Type="http://schemas.openxmlformats.org/officeDocument/2006/relationships/slide" Target="slides/slide304.xml" /><Relationship Id="rId347" Type="http://schemas.openxmlformats.org/officeDocument/2006/relationships/slide" Target="slides/slide346.xml" /><Relationship Id="rId512" Type="http://schemas.openxmlformats.org/officeDocument/2006/relationships/slide" Target="slides/slide511.xml" /><Relationship Id="rId957" Type="http://schemas.openxmlformats.org/officeDocument/2006/relationships/slide" Target="slides/slide956.xml" /><Relationship Id="rId999" Type="http://schemas.openxmlformats.org/officeDocument/2006/relationships/slide" Target="slides/slide998.xml" /><Relationship Id="rId1100" Type="http://schemas.openxmlformats.org/officeDocument/2006/relationships/slide" Target="slides/slide1099.xml" /><Relationship Id="rId1142" Type="http://schemas.openxmlformats.org/officeDocument/2006/relationships/slide" Target="slides/slide1141.xml" /><Relationship Id="rId1184" Type="http://schemas.openxmlformats.org/officeDocument/2006/relationships/viewProps" Target="viewProps.xml" /><Relationship Id="rId44" Type="http://schemas.openxmlformats.org/officeDocument/2006/relationships/slide" Target="slides/slide43.xml" /><Relationship Id="rId86" Type="http://schemas.openxmlformats.org/officeDocument/2006/relationships/slide" Target="slides/slide85.xml" /><Relationship Id="rId151" Type="http://schemas.openxmlformats.org/officeDocument/2006/relationships/slide" Target="slides/slide150.xml" /><Relationship Id="rId389" Type="http://schemas.openxmlformats.org/officeDocument/2006/relationships/slide" Target="slides/slide388.xml" /><Relationship Id="rId554" Type="http://schemas.openxmlformats.org/officeDocument/2006/relationships/slide" Target="slides/slide553.xml" /><Relationship Id="rId596" Type="http://schemas.openxmlformats.org/officeDocument/2006/relationships/slide" Target="slides/slide595.xml" /><Relationship Id="rId761" Type="http://schemas.openxmlformats.org/officeDocument/2006/relationships/slide" Target="slides/slide760.xml" /><Relationship Id="rId817" Type="http://schemas.openxmlformats.org/officeDocument/2006/relationships/slide" Target="slides/slide816.xml" /><Relationship Id="rId859" Type="http://schemas.openxmlformats.org/officeDocument/2006/relationships/slide" Target="slides/slide858.xml" /><Relationship Id="rId1002" Type="http://schemas.openxmlformats.org/officeDocument/2006/relationships/slide" Target="slides/slide1001.xml" /><Relationship Id="rId193" Type="http://schemas.openxmlformats.org/officeDocument/2006/relationships/slide" Target="slides/slide192.xml" /><Relationship Id="rId207" Type="http://schemas.openxmlformats.org/officeDocument/2006/relationships/slide" Target="slides/slide206.xml" /><Relationship Id="rId249" Type="http://schemas.openxmlformats.org/officeDocument/2006/relationships/slide" Target="slides/slide248.xml" /><Relationship Id="rId414" Type="http://schemas.openxmlformats.org/officeDocument/2006/relationships/slide" Target="slides/slide413.xml" /><Relationship Id="rId456" Type="http://schemas.openxmlformats.org/officeDocument/2006/relationships/slide" Target="slides/slide455.xml" /><Relationship Id="rId498" Type="http://schemas.openxmlformats.org/officeDocument/2006/relationships/slide" Target="slides/slide497.xml" /><Relationship Id="rId621" Type="http://schemas.openxmlformats.org/officeDocument/2006/relationships/slide" Target="slides/slide620.xml" /><Relationship Id="rId663" Type="http://schemas.openxmlformats.org/officeDocument/2006/relationships/slide" Target="slides/slide662.xml" /><Relationship Id="rId870" Type="http://schemas.openxmlformats.org/officeDocument/2006/relationships/slide" Target="slides/slide869.xml" /><Relationship Id="rId1044" Type="http://schemas.openxmlformats.org/officeDocument/2006/relationships/slide" Target="slides/slide1043.xml" /><Relationship Id="rId1086" Type="http://schemas.openxmlformats.org/officeDocument/2006/relationships/slide" Target="slides/slide1085.xml" /><Relationship Id="rId13" Type="http://schemas.openxmlformats.org/officeDocument/2006/relationships/slide" Target="slides/slide12.xml" /><Relationship Id="rId109" Type="http://schemas.openxmlformats.org/officeDocument/2006/relationships/slide" Target="slides/slide108.xml" /><Relationship Id="rId260" Type="http://schemas.openxmlformats.org/officeDocument/2006/relationships/slide" Target="slides/slide259.xml" /><Relationship Id="rId316" Type="http://schemas.openxmlformats.org/officeDocument/2006/relationships/slide" Target="slides/slide315.xml" /><Relationship Id="rId523" Type="http://schemas.openxmlformats.org/officeDocument/2006/relationships/slide" Target="slides/slide522.xml" /><Relationship Id="rId719" Type="http://schemas.openxmlformats.org/officeDocument/2006/relationships/slide" Target="slides/slide718.xml" /><Relationship Id="rId926" Type="http://schemas.openxmlformats.org/officeDocument/2006/relationships/slide" Target="slides/slide925.xml" /><Relationship Id="rId968" Type="http://schemas.openxmlformats.org/officeDocument/2006/relationships/slide" Target="slides/slide967.xml" /><Relationship Id="rId1111" Type="http://schemas.openxmlformats.org/officeDocument/2006/relationships/slide" Target="slides/slide1110.xml" /><Relationship Id="rId1153" Type="http://schemas.openxmlformats.org/officeDocument/2006/relationships/slide" Target="slides/slide1152.xml" /><Relationship Id="rId55" Type="http://schemas.openxmlformats.org/officeDocument/2006/relationships/slide" Target="slides/slide54.xml" /><Relationship Id="rId97" Type="http://schemas.openxmlformats.org/officeDocument/2006/relationships/slide" Target="slides/slide96.xml" /><Relationship Id="rId120" Type="http://schemas.openxmlformats.org/officeDocument/2006/relationships/slide" Target="slides/slide119.xml" /><Relationship Id="rId358" Type="http://schemas.openxmlformats.org/officeDocument/2006/relationships/slide" Target="slides/slide357.xml" /><Relationship Id="rId565" Type="http://schemas.openxmlformats.org/officeDocument/2006/relationships/slide" Target="slides/slide564.xml" /><Relationship Id="rId730" Type="http://schemas.openxmlformats.org/officeDocument/2006/relationships/slide" Target="slides/slide729.xml" /><Relationship Id="rId772" Type="http://schemas.openxmlformats.org/officeDocument/2006/relationships/slide" Target="slides/slide771.xml" /><Relationship Id="rId828" Type="http://schemas.openxmlformats.org/officeDocument/2006/relationships/slide" Target="slides/slide827.xml" /><Relationship Id="rId1013" Type="http://schemas.openxmlformats.org/officeDocument/2006/relationships/slide" Target="slides/slide1012.xml" /><Relationship Id="rId162" Type="http://schemas.openxmlformats.org/officeDocument/2006/relationships/slide" Target="slides/slide161.xml" /><Relationship Id="rId218" Type="http://schemas.openxmlformats.org/officeDocument/2006/relationships/slide" Target="slides/slide217.xml" /><Relationship Id="rId425" Type="http://schemas.openxmlformats.org/officeDocument/2006/relationships/slide" Target="slides/slide424.xml" /><Relationship Id="rId467" Type="http://schemas.openxmlformats.org/officeDocument/2006/relationships/slide" Target="slides/slide466.xml" /><Relationship Id="rId632" Type="http://schemas.openxmlformats.org/officeDocument/2006/relationships/slide" Target="slides/slide631.xml" /><Relationship Id="rId1055" Type="http://schemas.openxmlformats.org/officeDocument/2006/relationships/slide" Target="slides/slide1054.xml" /><Relationship Id="rId1097" Type="http://schemas.openxmlformats.org/officeDocument/2006/relationships/slide" Target="slides/slide1096.xml" /><Relationship Id="rId271" Type="http://schemas.openxmlformats.org/officeDocument/2006/relationships/slide" Target="slides/slide270.xml" /><Relationship Id="rId674" Type="http://schemas.openxmlformats.org/officeDocument/2006/relationships/slide" Target="slides/slide673.xml" /><Relationship Id="rId881" Type="http://schemas.openxmlformats.org/officeDocument/2006/relationships/slide" Target="slides/slide880.xml" /><Relationship Id="rId937" Type="http://schemas.openxmlformats.org/officeDocument/2006/relationships/slide" Target="slides/slide936.xml" /><Relationship Id="rId979" Type="http://schemas.openxmlformats.org/officeDocument/2006/relationships/slide" Target="slides/slide978.xml" /><Relationship Id="rId1122" Type="http://schemas.openxmlformats.org/officeDocument/2006/relationships/slide" Target="slides/slide1121.xml" /><Relationship Id="rId24" Type="http://schemas.openxmlformats.org/officeDocument/2006/relationships/slide" Target="slides/slide23.xml" /><Relationship Id="rId66" Type="http://schemas.openxmlformats.org/officeDocument/2006/relationships/slide" Target="slides/slide65.xml" /><Relationship Id="rId131" Type="http://schemas.openxmlformats.org/officeDocument/2006/relationships/slide" Target="slides/slide130.xml" /><Relationship Id="rId327" Type="http://schemas.openxmlformats.org/officeDocument/2006/relationships/slide" Target="slides/slide326.xml" /><Relationship Id="rId369" Type="http://schemas.openxmlformats.org/officeDocument/2006/relationships/slide" Target="slides/slide368.xml" /><Relationship Id="rId534" Type="http://schemas.openxmlformats.org/officeDocument/2006/relationships/slide" Target="slides/slide533.xml" /><Relationship Id="rId576" Type="http://schemas.openxmlformats.org/officeDocument/2006/relationships/slide" Target="slides/slide575.xml" /><Relationship Id="rId741" Type="http://schemas.openxmlformats.org/officeDocument/2006/relationships/slide" Target="slides/slide740.xml" /><Relationship Id="rId783" Type="http://schemas.openxmlformats.org/officeDocument/2006/relationships/slide" Target="slides/slide782.xml" /><Relationship Id="rId839" Type="http://schemas.openxmlformats.org/officeDocument/2006/relationships/slide" Target="slides/slide838.xml" /><Relationship Id="rId990" Type="http://schemas.openxmlformats.org/officeDocument/2006/relationships/slide" Target="slides/slide989.xml" /><Relationship Id="rId1164" Type="http://schemas.openxmlformats.org/officeDocument/2006/relationships/slide" Target="slides/slide1163.xml" /><Relationship Id="rId173" Type="http://schemas.openxmlformats.org/officeDocument/2006/relationships/slide" Target="slides/slide172.xml" /><Relationship Id="rId229" Type="http://schemas.openxmlformats.org/officeDocument/2006/relationships/slide" Target="slides/slide228.xml" /><Relationship Id="rId380" Type="http://schemas.openxmlformats.org/officeDocument/2006/relationships/slide" Target="slides/slide379.xml" /><Relationship Id="rId436" Type="http://schemas.openxmlformats.org/officeDocument/2006/relationships/slide" Target="slides/slide435.xml" /><Relationship Id="rId601" Type="http://schemas.openxmlformats.org/officeDocument/2006/relationships/slide" Target="slides/slide600.xml" /><Relationship Id="rId643" Type="http://schemas.openxmlformats.org/officeDocument/2006/relationships/slide" Target="slides/slide642.xml" /><Relationship Id="rId1024" Type="http://schemas.openxmlformats.org/officeDocument/2006/relationships/slide" Target="slides/slide1023.xml" /><Relationship Id="rId1066" Type="http://schemas.openxmlformats.org/officeDocument/2006/relationships/slide" Target="slides/slide1065.xml" /><Relationship Id="rId240" Type="http://schemas.openxmlformats.org/officeDocument/2006/relationships/slide" Target="slides/slide239.xml" /><Relationship Id="rId478" Type="http://schemas.openxmlformats.org/officeDocument/2006/relationships/slide" Target="slides/slide477.xml" /><Relationship Id="rId685" Type="http://schemas.openxmlformats.org/officeDocument/2006/relationships/slide" Target="slides/slide684.xml" /><Relationship Id="rId850" Type="http://schemas.openxmlformats.org/officeDocument/2006/relationships/slide" Target="slides/slide849.xml" /><Relationship Id="rId892" Type="http://schemas.openxmlformats.org/officeDocument/2006/relationships/slide" Target="slides/slide891.xml" /><Relationship Id="rId906" Type="http://schemas.openxmlformats.org/officeDocument/2006/relationships/slide" Target="slides/slide905.xml" /><Relationship Id="rId948" Type="http://schemas.openxmlformats.org/officeDocument/2006/relationships/slide" Target="slides/slide947.xml" /><Relationship Id="rId1133" Type="http://schemas.openxmlformats.org/officeDocument/2006/relationships/slide" Target="slides/slide1132.xml" /><Relationship Id="rId35" Type="http://schemas.openxmlformats.org/officeDocument/2006/relationships/slide" Target="slides/slide34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282" Type="http://schemas.openxmlformats.org/officeDocument/2006/relationships/slide" Target="slides/slide281.xml" /><Relationship Id="rId338" Type="http://schemas.openxmlformats.org/officeDocument/2006/relationships/slide" Target="slides/slide337.xml" /><Relationship Id="rId503" Type="http://schemas.openxmlformats.org/officeDocument/2006/relationships/slide" Target="slides/slide502.xml" /><Relationship Id="rId545" Type="http://schemas.openxmlformats.org/officeDocument/2006/relationships/slide" Target="slides/slide544.xml" /><Relationship Id="rId587" Type="http://schemas.openxmlformats.org/officeDocument/2006/relationships/slide" Target="slides/slide586.xml" /><Relationship Id="rId710" Type="http://schemas.openxmlformats.org/officeDocument/2006/relationships/slide" Target="slides/slide709.xml" /><Relationship Id="rId752" Type="http://schemas.openxmlformats.org/officeDocument/2006/relationships/slide" Target="slides/slide751.xml" /><Relationship Id="rId808" Type="http://schemas.openxmlformats.org/officeDocument/2006/relationships/slide" Target="slides/slide807.xml" /><Relationship Id="rId1175" Type="http://schemas.openxmlformats.org/officeDocument/2006/relationships/slide" Target="slides/slide1174.xml" /><Relationship Id="rId8" Type="http://schemas.openxmlformats.org/officeDocument/2006/relationships/slide" Target="slides/slide7.xml" /><Relationship Id="rId142" Type="http://schemas.openxmlformats.org/officeDocument/2006/relationships/slide" Target="slides/slide141.xml" /><Relationship Id="rId184" Type="http://schemas.openxmlformats.org/officeDocument/2006/relationships/slide" Target="slides/slide183.xml" /><Relationship Id="rId391" Type="http://schemas.openxmlformats.org/officeDocument/2006/relationships/slide" Target="slides/slide390.xml" /><Relationship Id="rId405" Type="http://schemas.openxmlformats.org/officeDocument/2006/relationships/slide" Target="slides/slide404.xml" /><Relationship Id="rId447" Type="http://schemas.openxmlformats.org/officeDocument/2006/relationships/slide" Target="slides/slide446.xml" /><Relationship Id="rId612" Type="http://schemas.openxmlformats.org/officeDocument/2006/relationships/slide" Target="slides/slide611.xml" /><Relationship Id="rId794" Type="http://schemas.openxmlformats.org/officeDocument/2006/relationships/slide" Target="slides/slide793.xml" /><Relationship Id="rId1035" Type="http://schemas.openxmlformats.org/officeDocument/2006/relationships/slide" Target="slides/slide1034.xml" /><Relationship Id="rId1077" Type="http://schemas.openxmlformats.org/officeDocument/2006/relationships/slide" Target="slides/slide1076.xml" /><Relationship Id="rId251" Type="http://schemas.openxmlformats.org/officeDocument/2006/relationships/slide" Target="slides/slide250.xml" /><Relationship Id="rId489" Type="http://schemas.openxmlformats.org/officeDocument/2006/relationships/slide" Target="slides/slide488.xml" /><Relationship Id="rId654" Type="http://schemas.openxmlformats.org/officeDocument/2006/relationships/slide" Target="slides/slide653.xml" /><Relationship Id="rId696" Type="http://schemas.openxmlformats.org/officeDocument/2006/relationships/slide" Target="slides/slide695.xml" /><Relationship Id="rId861" Type="http://schemas.openxmlformats.org/officeDocument/2006/relationships/slide" Target="slides/slide860.xml" /><Relationship Id="rId917" Type="http://schemas.openxmlformats.org/officeDocument/2006/relationships/slide" Target="slides/slide916.xml" /><Relationship Id="rId959" Type="http://schemas.openxmlformats.org/officeDocument/2006/relationships/slide" Target="slides/slide958.xml" /><Relationship Id="rId1102" Type="http://schemas.openxmlformats.org/officeDocument/2006/relationships/slide" Target="slides/slide1101.xml" /><Relationship Id="rId46" Type="http://schemas.openxmlformats.org/officeDocument/2006/relationships/slide" Target="slides/slide45.xml" /><Relationship Id="rId293" Type="http://schemas.openxmlformats.org/officeDocument/2006/relationships/slide" Target="slides/slide292.xml" /><Relationship Id="rId307" Type="http://schemas.openxmlformats.org/officeDocument/2006/relationships/slide" Target="slides/slide306.xml" /><Relationship Id="rId349" Type="http://schemas.openxmlformats.org/officeDocument/2006/relationships/slide" Target="slides/slide348.xml" /><Relationship Id="rId514" Type="http://schemas.openxmlformats.org/officeDocument/2006/relationships/slide" Target="slides/slide513.xml" /><Relationship Id="rId556" Type="http://schemas.openxmlformats.org/officeDocument/2006/relationships/slide" Target="slides/slide555.xml" /><Relationship Id="rId721" Type="http://schemas.openxmlformats.org/officeDocument/2006/relationships/slide" Target="slides/slide720.xml" /><Relationship Id="rId763" Type="http://schemas.openxmlformats.org/officeDocument/2006/relationships/slide" Target="slides/slide762.xml" /><Relationship Id="rId1144" Type="http://schemas.openxmlformats.org/officeDocument/2006/relationships/slide" Target="slides/slide1143.xml" /><Relationship Id="rId1186" Type="http://schemas.openxmlformats.org/officeDocument/2006/relationships/tableStyles" Target="tableStyles.xml" /><Relationship Id="rId88" Type="http://schemas.openxmlformats.org/officeDocument/2006/relationships/slide" Target="slides/slide87.xml" /><Relationship Id="rId111" Type="http://schemas.openxmlformats.org/officeDocument/2006/relationships/slide" Target="slides/slide110.xml" /><Relationship Id="rId153" Type="http://schemas.openxmlformats.org/officeDocument/2006/relationships/slide" Target="slides/slide152.xml" /><Relationship Id="rId195" Type="http://schemas.openxmlformats.org/officeDocument/2006/relationships/slide" Target="slides/slide194.xml" /><Relationship Id="rId209" Type="http://schemas.openxmlformats.org/officeDocument/2006/relationships/slide" Target="slides/slide208.xml" /><Relationship Id="rId360" Type="http://schemas.openxmlformats.org/officeDocument/2006/relationships/slide" Target="slides/slide359.xml" /><Relationship Id="rId416" Type="http://schemas.openxmlformats.org/officeDocument/2006/relationships/slide" Target="slides/slide415.xml" /><Relationship Id="rId598" Type="http://schemas.openxmlformats.org/officeDocument/2006/relationships/slide" Target="slides/slide597.xml" /><Relationship Id="rId819" Type="http://schemas.openxmlformats.org/officeDocument/2006/relationships/slide" Target="slides/slide818.xml" /><Relationship Id="rId970" Type="http://schemas.openxmlformats.org/officeDocument/2006/relationships/slide" Target="slides/slide969.xml" /><Relationship Id="rId1004" Type="http://schemas.openxmlformats.org/officeDocument/2006/relationships/slide" Target="slides/slide1003.xml" /><Relationship Id="rId1046" Type="http://schemas.openxmlformats.org/officeDocument/2006/relationships/slide" Target="slides/slide1045.xml" /><Relationship Id="rId220" Type="http://schemas.openxmlformats.org/officeDocument/2006/relationships/slide" Target="slides/slide219.xml" /><Relationship Id="rId458" Type="http://schemas.openxmlformats.org/officeDocument/2006/relationships/slide" Target="slides/slide457.xml" /><Relationship Id="rId623" Type="http://schemas.openxmlformats.org/officeDocument/2006/relationships/slide" Target="slides/slide622.xml" /><Relationship Id="rId665" Type="http://schemas.openxmlformats.org/officeDocument/2006/relationships/slide" Target="slides/slide664.xml" /><Relationship Id="rId830" Type="http://schemas.openxmlformats.org/officeDocument/2006/relationships/slide" Target="slides/slide829.xml" /><Relationship Id="rId872" Type="http://schemas.openxmlformats.org/officeDocument/2006/relationships/slide" Target="slides/slide871.xml" /><Relationship Id="rId928" Type="http://schemas.openxmlformats.org/officeDocument/2006/relationships/slide" Target="slides/slide927.xml" /><Relationship Id="rId1088" Type="http://schemas.openxmlformats.org/officeDocument/2006/relationships/slide" Target="slides/slide1087.xml" /><Relationship Id="rId15" Type="http://schemas.openxmlformats.org/officeDocument/2006/relationships/slide" Target="slides/slide14.xml" /><Relationship Id="rId57" Type="http://schemas.openxmlformats.org/officeDocument/2006/relationships/slide" Target="slides/slide56.xml" /><Relationship Id="rId262" Type="http://schemas.openxmlformats.org/officeDocument/2006/relationships/slide" Target="slides/slide261.xml" /><Relationship Id="rId318" Type="http://schemas.openxmlformats.org/officeDocument/2006/relationships/slide" Target="slides/slide317.xml" /><Relationship Id="rId525" Type="http://schemas.openxmlformats.org/officeDocument/2006/relationships/slide" Target="slides/slide524.xml" /><Relationship Id="rId567" Type="http://schemas.openxmlformats.org/officeDocument/2006/relationships/slide" Target="slides/slide566.xml" /><Relationship Id="rId732" Type="http://schemas.openxmlformats.org/officeDocument/2006/relationships/slide" Target="slides/slide731.xml" /><Relationship Id="rId1113" Type="http://schemas.openxmlformats.org/officeDocument/2006/relationships/slide" Target="slides/slide1112.xml" /><Relationship Id="rId1155" Type="http://schemas.openxmlformats.org/officeDocument/2006/relationships/slide" Target="slides/slide1154.xml" /><Relationship Id="rId99" Type="http://schemas.openxmlformats.org/officeDocument/2006/relationships/slide" Target="slides/slide98.xml" /><Relationship Id="rId122" Type="http://schemas.openxmlformats.org/officeDocument/2006/relationships/slide" Target="slides/slide121.xml" /><Relationship Id="rId164" Type="http://schemas.openxmlformats.org/officeDocument/2006/relationships/slide" Target="slides/slide163.xml" /><Relationship Id="rId371" Type="http://schemas.openxmlformats.org/officeDocument/2006/relationships/slide" Target="slides/slide370.xml" /><Relationship Id="rId774" Type="http://schemas.openxmlformats.org/officeDocument/2006/relationships/slide" Target="slides/slide773.xml" /><Relationship Id="rId981" Type="http://schemas.openxmlformats.org/officeDocument/2006/relationships/slide" Target="slides/slide980.xml" /><Relationship Id="rId1015" Type="http://schemas.openxmlformats.org/officeDocument/2006/relationships/slide" Target="slides/slide1014.xml" /><Relationship Id="rId1057" Type="http://schemas.openxmlformats.org/officeDocument/2006/relationships/slide" Target="slides/slide1056.xml" /><Relationship Id="rId427" Type="http://schemas.openxmlformats.org/officeDocument/2006/relationships/slide" Target="slides/slide426.xml" /><Relationship Id="rId469" Type="http://schemas.openxmlformats.org/officeDocument/2006/relationships/slide" Target="slides/slide468.xml" /><Relationship Id="rId634" Type="http://schemas.openxmlformats.org/officeDocument/2006/relationships/slide" Target="slides/slide633.xml" /><Relationship Id="rId676" Type="http://schemas.openxmlformats.org/officeDocument/2006/relationships/slide" Target="slides/slide675.xml" /><Relationship Id="rId841" Type="http://schemas.openxmlformats.org/officeDocument/2006/relationships/slide" Target="slides/slide840.xml" /><Relationship Id="rId883" Type="http://schemas.openxmlformats.org/officeDocument/2006/relationships/slide" Target="slides/slide882.xml" /><Relationship Id="rId1099" Type="http://schemas.openxmlformats.org/officeDocument/2006/relationships/slide" Target="slides/slide1098.xml" /><Relationship Id="rId26" Type="http://schemas.openxmlformats.org/officeDocument/2006/relationships/slide" Target="slides/slide25.xml" /><Relationship Id="rId231" Type="http://schemas.openxmlformats.org/officeDocument/2006/relationships/slide" Target="slides/slide230.xml" /><Relationship Id="rId273" Type="http://schemas.openxmlformats.org/officeDocument/2006/relationships/slide" Target="slides/slide272.xml" /><Relationship Id="rId329" Type="http://schemas.openxmlformats.org/officeDocument/2006/relationships/slide" Target="slides/slide328.xml" /><Relationship Id="rId480" Type="http://schemas.openxmlformats.org/officeDocument/2006/relationships/slide" Target="slides/slide479.xml" /><Relationship Id="rId536" Type="http://schemas.openxmlformats.org/officeDocument/2006/relationships/slide" Target="slides/slide535.xml" /><Relationship Id="rId701" Type="http://schemas.openxmlformats.org/officeDocument/2006/relationships/slide" Target="slides/slide700.xml" /><Relationship Id="rId939" Type="http://schemas.openxmlformats.org/officeDocument/2006/relationships/slide" Target="slides/slide938.xml" /><Relationship Id="rId1124" Type="http://schemas.openxmlformats.org/officeDocument/2006/relationships/slide" Target="slides/slide1123.xml" /><Relationship Id="rId1166" Type="http://schemas.openxmlformats.org/officeDocument/2006/relationships/slide" Target="slides/slide1165.xml" /><Relationship Id="rId68" Type="http://schemas.openxmlformats.org/officeDocument/2006/relationships/slide" Target="slides/slide67.xml" /><Relationship Id="rId133" Type="http://schemas.openxmlformats.org/officeDocument/2006/relationships/slide" Target="slides/slide132.xml" /><Relationship Id="rId175" Type="http://schemas.openxmlformats.org/officeDocument/2006/relationships/slide" Target="slides/slide174.xml" /><Relationship Id="rId340" Type="http://schemas.openxmlformats.org/officeDocument/2006/relationships/slide" Target="slides/slide339.xml" /><Relationship Id="rId578" Type="http://schemas.openxmlformats.org/officeDocument/2006/relationships/slide" Target="slides/slide577.xml" /><Relationship Id="rId743" Type="http://schemas.openxmlformats.org/officeDocument/2006/relationships/slide" Target="slides/slide742.xml" /><Relationship Id="rId785" Type="http://schemas.openxmlformats.org/officeDocument/2006/relationships/slide" Target="slides/slide784.xml" /><Relationship Id="rId950" Type="http://schemas.openxmlformats.org/officeDocument/2006/relationships/slide" Target="slides/slide949.xml" /><Relationship Id="rId992" Type="http://schemas.openxmlformats.org/officeDocument/2006/relationships/slide" Target="slides/slide991.xml" /><Relationship Id="rId1026" Type="http://schemas.openxmlformats.org/officeDocument/2006/relationships/slide" Target="slides/slide1025.xml" /><Relationship Id="rId200" Type="http://schemas.openxmlformats.org/officeDocument/2006/relationships/slide" Target="slides/slide199.xml" /><Relationship Id="rId382" Type="http://schemas.openxmlformats.org/officeDocument/2006/relationships/slide" Target="slides/slide381.xml" /><Relationship Id="rId438" Type="http://schemas.openxmlformats.org/officeDocument/2006/relationships/slide" Target="slides/slide437.xml" /><Relationship Id="rId603" Type="http://schemas.openxmlformats.org/officeDocument/2006/relationships/slide" Target="slides/slide602.xml" /><Relationship Id="rId645" Type="http://schemas.openxmlformats.org/officeDocument/2006/relationships/slide" Target="slides/slide644.xml" /><Relationship Id="rId687" Type="http://schemas.openxmlformats.org/officeDocument/2006/relationships/slide" Target="slides/slide686.xml" /><Relationship Id="rId810" Type="http://schemas.openxmlformats.org/officeDocument/2006/relationships/slide" Target="slides/slide809.xml" /><Relationship Id="rId852" Type="http://schemas.openxmlformats.org/officeDocument/2006/relationships/slide" Target="slides/slide851.xml" /><Relationship Id="rId908" Type="http://schemas.openxmlformats.org/officeDocument/2006/relationships/slide" Target="slides/slide907.xml" /><Relationship Id="rId1068" Type="http://schemas.openxmlformats.org/officeDocument/2006/relationships/slide" Target="slides/slide1067.xml" /><Relationship Id="rId242" Type="http://schemas.openxmlformats.org/officeDocument/2006/relationships/slide" Target="slides/slide241.xml" /><Relationship Id="rId284" Type="http://schemas.openxmlformats.org/officeDocument/2006/relationships/slide" Target="slides/slide283.xml" /><Relationship Id="rId491" Type="http://schemas.openxmlformats.org/officeDocument/2006/relationships/slide" Target="slides/slide490.xml" /><Relationship Id="rId505" Type="http://schemas.openxmlformats.org/officeDocument/2006/relationships/slide" Target="slides/slide504.xml" /><Relationship Id="rId712" Type="http://schemas.openxmlformats.org/officeDocument/2006/relationships/slide" Target="slides/slide711.xml" /><Relationship Id="rId894" Type="http://schemas.openxmlformats.org/officeDocument/2006/relationships/slide" Target="slides/slide893.xml" /><Relationship Id="rId1135" Type="http://schemas.openxmlformats.org/officeDocument/2006/relationships/slide" Target="slides/slide1134.xml" /><Relationship Id="rId1177" Type="http://schemas.openxmlformats.org/officeDocument/2006/relationships/slide" Target="slides/slide1176.xml" /><Relationship Id="rId37" Type="http://schemas.openxmlformats.org/officeDocument/2006/relationships/slide" Target="slides/slide36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44" Type="http://schemas.openxmlformats.org/officeDocument/2006/relationships/slide" Target="slides/slide143.xml" /><Relationship Id="rId547" Type="http://schemas.openxmlformats.org/officeDocument/2006/relationships/slide" Target="slides/slide546.xml" /><Relationship Id="rId589" Type="http://schemas.openxmlformats.org/officeDocument/2006/relationships/slide" Target="slides/slide588.xml" /><Relationship Id="rId754" Type="http://schemas.openxmlformats.org/officeDocument/2006/relationships/slide" Target="slides/slide753.xml" /><Relationship Id="rId796" Type="http://schemas.openxmlformats.org/officeDocument/2006/relationships/slide" Target="slides/slide795.xml" /><Relationship Id="rId961" Type="http://schemas.openxmlformats.org/officeDocument/2006/relationships/slide" Target="slides/slide960.xml" /><Relationship Id="rId90" Type="http://schemas.openxmlformats.org/officeDocument/2006/relationships/slide" Target="slides/slide89.xml" /><Relationship Id="rId186" Type="http://schemas.openxmlformats.org/officeDocument/2006/relationships/slide" Target="slides/slide185.xml" /><Relationship Id="rId351" Type="http://schemas.openxmlformats.org/officeDocument/2006/relationships/slide" Target="slides/slide350.xml" /><Relationship Id="rId393" Type="http://schemas.openxmlformats.org/officeDocument/2006/relationships/slide" Target="slides/slide392.xml" /><Relationship Id="rId407" Type="http://schemas.openxmlformats.org/officeDocument/2006/relationships/slide" Target="slides/slide406.xml" /><Relationship Id="rId449" Type="http://schemas.openxmlformats.org/officeDocument/2006/relationships/slide" Target="slides/slide448.xml" /><Relationship Id="rId614" Type="http://schemas.openxmlformats.org/officeDocument/2006/relationships/slide" Target="slides/slide613.xml" /><Relationship Id="rId656" Type="http://schemas.openxmlformats.org/officeDocument/2006/relationships/slide" Target="slides/slide655.xml" /><Relationship Id="rId821" Type="http://schemas.openxmlformats.org/officeDocument/2006/relationships/slide" Target="slides/slide820.xml" /><Relationship Id="rId863" Type="http://schemas.openxmlformats.org/officeDocument/2006/relationships/slide" Target="slides/slide862.xml" /><Relationship Id="rId1037" Type="http://schemas.openxmlformats.org/officeDocument/2006/relationships/slide" Target="slides/slide1036.xml" /><Relationship Id="rId1079" Type="http://schemas.openxmlformats.org/officeDocument/2006/relationships/slide" Target="slides/slide1078.xml" /><Relationship Id="rId211" Type="http://schemas.openxmlformats.org/officeDocument/2006/relationships/slide" Target="slides/slide210.xml" /><Relationship Id="rId253" Type="http://schemas.openxmlformats.org/officeDocument/2006/relationships/slide" Target="slides/slide252.xml" /><Relationship Id="rId295" Type="http://schemas.openxmlformats.org/officeDocument/2006/relationships/slide" Target="slides/slide294.xml" /><Relationship Id="rId309" Type="http://schemas.openxmlformats.org/officeDocument/2006/relationships/slide" Target="slides/slide308.xml" /><Relationship Id="rId460" Type="http://schemas.openxmlformats.org/officeDocument/2006/relationships/slide" Target="slides/slide459.xml" /><Relationship Id="rId516" Type="http://schemas.openxmlformats.org/officeDocument/2006/relationships/slide" Target="slides/slide515.xml" /><Relationship Id="rId698" Type="http://schemas.openxmlformats.org/officeDocument/2006/relationships/slide" Target="slides/slide697.xml" /><Relationship Id="rId919" Type="http://schemas.openxmlformats.org/officeDocument/2006/relationships/slide" Target="slides/slide918.xml" /><Relationship Id="rId1090" Type="http://schemas.openxmlformats.org/officeDocument/2006/relationships/slide" Target="slides/slide1089.xml" /><Relationship Id="rId1104" Type="http://schemas.openxmlformats.org/officeDocument/2006/relationships/slide" Target="slides/slide1103.xml" /><Relationship Id="rId1146" Type="http://schemas.openxmlformats.org/officeDocument/2006/relationships/slide" Target="slides/slide1145.xml" /><Relationship Id="rId48" Type="http://schemas.openxmlformats.org/officeDocument/2006/relationships/slide" Target="slides/slide47.xml" /><Relationship Id="rId113" Type="http://schemas.openxmlformats.org/officeDocument/2006/relationships/slide" Target="slides/slide112.xml" /><Relationship Id="rId320" Type="http://schemas.openxmlformats.org/officeDocument/2006/relationships/slide" Target="slides/slide319.xml" /><Relationship Id="rId558" Type="http://schemas.openxmlformats.org/officeDocument/2006/relationships/slide" Target="slides/slide557.xml" /><Relationship Id="rId723" Type="http://schemas.openxmlformats.org/officeDocument/2006/relationships/slide" Target="slides/slide722.xml" /><Relationship Id="rId765" Type="http://schemas.openxmlformats.org/officeDocument/2006/relationships/slide" Target="slides/slide764.xml" /><Relationship Id="rId930" Type="http://schemas.openxmlformats.org/officeDocument/2006/relationships/slide" Target="slides/slide929.xml" /><Relationship Id="rId972" Type="http://schemas.openxmlformats.org/officeDocument/2006/relationships/slide" Target="slides/slide971.xml" /><Relationship Id="rId1006" Type="http://schemas.openxmlformats.org/officeDocument/2006/relationships/slide" Target="slides/slide1005.xml" /><Relationship Id="rId155" Type="http://schemas.openxmlformats.org/officeDocument/2006/relationships/slide" Target="slides/slide154.xml" /><Relationship Id="rId197" Type="http://schemas.openxmlformats.org/officeDocument/2006/relationships/slide" Target="slides/slide196.xml" /><Relationship Id="rId362" Type="http://schemas.openxmlformats.org/officeDocument/2006/relationships/slide" Target="slides/slide361.xml" /><Relationship Id="rId418" Type="http://schemas.openxmlformats.org/officeDocument/2006/relationships/slide" Target="slides/slide417.xml" /><Relationship Id="rId625" Type="http://schemas.openxmlformats.org/officeDocument/2006/relationships/slide" Target="slides/slide624.xml" /><Relationship Id="rId832" Type="http://schemas.openxmlformats.org/officeDocument/2006/relationships/slide" Target="slides/slide831.xml" /><Relationship Id="rId1048" Type="http://schemas.openxmlformats.org/officeDocument/2006/relationships/slide" Target="slides/slide1047.xml" /><Relationship Id="rId222" Type="http://schemas.openxmlformats.org/officeDocument/2006/relationships/slide" Target="slides/slide221.xml" /><Relationship Id="rId264" Type="http://schemas.openxmlformats.org/officeDocument/2006/relationships/slide" Target="slides/slide263.xml" /><Relationship Id="rId471" Type="http://schemas.openxmlformats.org/officeDocument/2006/relationships/slide" Target="slides/slide470.xml" /><Relationship Id="rId667" Type="http://schemas.openxmlformats.org/officeDocument/2006/relationships/slide" Target="slides/slide666.xml" /><Relationship Id="rId874" Type="http://schemas.openxmlformats.org/officeDocument/2006/relationships/slide" Target="slides/slide873.xml" /><Relationship Id="rId1115" Type="http://schemas.openxmlformats.org/officeDocument/2006/relationships/slide" Target="slides/slide1114.xml" /><Relationship Id="rId17" Type="http://schemas.openxmlformats.org/officeDocument/2006/relationships/slide" Target="slides/slide16.xml" /><Relationship Id="rId59" Type="http://schemas.openxmlformats.org/officeDocument/2006/relationships/slide" Target="slides/slide58.xml" /><Relationship Id="rId124" Type="http://schemas.openxmlformats.org/officeDocument/2006/relationships/slide" Target="slides/slide123.xml" /><Relationship Id="rId527" Type="http://schemas.openxmlformats.org/officeDocument/2006/relationships/slide" Target="slides/slide526.xml" /><Relationship Id="rId569" Type="http://schemas.openxmlformats.org/officeDocument/2006/relationships/slide" Target="slides/slide568.xml" /><Relationship Id="rId734" Type="http://schemas.openxmlformats.org/officeDocument/2006/relationships/slide" Target="slides/slide733.xml" /><Relationship Id="rId776" Type="http://schemas.openxmlformats.org/officeDocument/2006/relationships/slide" Target="slides/slide775.xml" /><Relationship Id="rId941" Type="http://schemas.openxmlformats.org/officeDocument/2006/relationships/slide" Target="slides/slide940.xml" /><Relationship Id="rId983" Type="http://schemas.openxmlformats.org/officeDocument/2006/relationships/slide" Target="slides/slide982.xml" /><Relationship Id="rId1157" Type="http://schemas.openxmlformats.org/officeDocument/2006/relationships/slide" Target="slides/slide1156.xml" /><Relationship Id="rId70" Type="http://schemas.openxmlformats.org/officeDocument/2006/relationships/slide" Target="slides/slide69.xml" /><Relationship Id="rId166" Type="http://schemas.openxmlformats.org/officeDocument/2006/relationships/slide" Target="slides/slide165.xml" /><Relationship Id="rId331" Type="http://schemas.openxmlformats.org/officeDocument/2006/relationships/slide" Target="slides/slide330.xml" /><Relationship Id="rId373" Type="http://schemas.openxmlformats.org/officeDocument/2006/relationships/slide" Target="slides/slide372.xml" /><Relationship Id="rId429" Type="http://schemas.openxmlformats.org/officeDocument/2006/relationships/slide" Target="slides/slide428.xml" /><Relationship Id="rId580" Type="http://schemas.openxmlformats.org/officeDocument/2006/relationships/slide" Target="slides/slide579.xml" /><Relationship Id="rId636" Type="http://schemas.openxmlformats.org/officeDocument/2006/relationships/slide" Target="slides/slide635.xml" /><Relationship Id="rId801" Type="http://schemas.openxmlformats.org/officeDocument/2006/relationships/slide" Target="slides/slide800.xml" /><Relationship Id="rId1017" Type="http://schemas.openxmlformats.org/officeDocument/2006/relationships/slide" Target="slides/slide1016.xml" /><Relationship Id="rId1059" Type="http://schemas.openxmlformats.org/officeDocument/2006/relationships/slide" Target="slides/slide1058.xml" /><Relationship Id="rId1" Type="http://schemas.openxmlformats.org/officeDocument/2006/relationships/slideMaster" Target="slideMasters/slideMaster1.xml" /><Relationship Id="rId233" Type="http://schemas.openxmlformats.org/officeDocument/2006/relationships/slide" Target="slides/slide232.xml" /><Relationship Id="rId440" Type="http://schemas.openxmlformats.org/officeDocument/2006/relationships/slide" Target="slides/slide439.xml" /><Relationship Id="rId678" Type="http://schemas.openxmlformats.org/officeDocument/2006/relationships/slide" Target="slides/slide677.xml" /><Relationship Id="rId843" Type="http://schemas.openxmlformats.org/officeDocument/2006/relationships/slide" Target="slides/slide842.xml" /><Relationship Id="rId885" Type="http://schemas.openxmlformats.org/officeDocument/2006/relationships/slide" Target="slides/slide884.xml" /><Relationship Id="rId1070" Type="http://schemas.openxmlformats.org/officeDocument/2006/relationships/slide" Target="slides/slide1069.xml" /><Relationship Id="rId1126" Type="http://schemas.openxmlformats.org/officeDocument/2006/relationships/slide" Target="slides/slide1125.xml" /><Relationship Id="rId28" Type="http://schemas.openxmlformats.org/officeDocument/2006/relationships/slide" Target="slides/slide27.xml" /><Relationship Id="rId275" Type="http://schemas.openxmlformats.org/officeDocument/2006/relationships/slide" Target="slides/slide274.xml" /><Relationship Id="rId300" Type="http://schemas.openxmlformats.org/officeDocument/2006/relationships/slide" Target="slides/slide299.xml" /><Relationship Id="rId482" Type="http://schemas.openxmlformats.org/officeDocument/2006/relationships/slide" Target="slides/slide481.xml" /><Relationship Id="rId538" Type="http://schemas.openxmlformats.org/officeDocument/2006/relationships/slide" Target="slides/slide537.xml" /><Relationship Id="rId703" Type="http://schemas.openxmlformats.org/officeDocument/2006/relationships/slide" Target="slides/slide702.xml" /><Relationship Id="rId745" Type="http://schemas.openxmlformats.org/officeDocument/2006/relationships/slide" Target="slides/slide744.xml" /><Relationship Id="rId910" Type="http://schemas.openxmlformats.org/officeDocument/2006/relationships/slide" Target="slides/slide909.xml" /><Relationship Id="rId952" Type="http://schemas.openxmlformats.org/officeDocument/2006/relationships/slide" Target="slides/slide951.xml" /><Relationship Id="rId1168" Type="http://schemas.openxmlformats.org/officeDocument/2006/relationships/slide" Target="slides/slide1167.xml" /><Relationship Id="rId81" Type="http://schemas.openxmlformats.org/officeDocument/2006/relationships/slide" Target="slides/slide80.xml" /><Relationship Id="rId135" Type="http://schemas.openxmlformats.org/officeDocument/2006/relationships/slide" Target="slides/slide134.xml" /><Relationship Id="rId177" Type="http://schemas.openxmlformats.org/officeDocument/2006/relationships/slide" Target="slides/slide176.xml" /><Relationship Id="rId342" Type="http://schemas.openxmlformats.org/officeDocument/2006/relationships/slide" Target="slides/slide341.xml" /><Relationship Id="rId384" Type="http://schemas.openxmlformats.org/officeDocument/2006/relationships/slide" Target="slides/slide383.xml" /><Relationship Id="rId591" Type="http://schemas.openxmlformats.org/officeDocument/2006/relationships/slide" Target="slides/slide590.xml" /><Relationship Id="rId605" Type="http://schemas.openxmlformats.org/officeDocument/2006/relationships/slide" Target="slides/slide604.xml" /><Relationship Id="rId787" Type="http://schemas.openxmlformats.org/officeDocument/2006/relationships/slide" Target="slides/slide786.xml" /><Relationship Id="rId812" Type="http://schemas.openxmlformats.org/officeDocument/2006/relationships/slide" Target="slides/slide811.xml" /><Relationship Id="rId994" Type="http://schemas.openxmlformats.org/officeDocument/2006/relationships/slide" Target="slides/slide993.xml" /><Relationship Id="rId1028" Type="http://schemas.openxmlformats.org/officeDocument/2006/relationships/slide" Target="slides/slide1027.xml" /><Relationship Id="rId202" Type="http://schemas.openxmlformats.org/officeDocument/2006/relationships/slide" Target="slides/slide201.xml" /><Relationship Id="rId244" Type="http://schemas.openxmlformats.org/officeDocument/2006/relationships/slide" Target="slides/slide243.xml" /><Relationship Id="rId647" Type="http://schemas.openxmlformats.org/officeDocument/2006/relationships/slide" Target="slides/slide646.xml" /><Relationship Id="rId689" Type="http://schemas.openxmlformats.org/officeDocument/2006/relationships/slide" Target="slides/slide688.xml" /><Relationship Id="rId854" Type="http://schemas.openxmlformats.org/officeDocument/2006/relationships/slide" Target="slides/slide853.xml" /><Relationship Id="rId896" Type="http://schemas.openxmlformats.org/officeDocument/2006/relationships/slide" Target="slides/slide895.xml" /><Relationship Id="rId1081" Type="http://schemas.openxmlformats.org/officeDocument/2006/relationships/slide" Target="slides/slide1080.xml" /><Relationship Id="rId39" Type="http://schemas.openxmlformats.org/officeDocument/2006/relationships/slide" Target="slides/slide38.xml" /><Relationship Id="rId286" Type="http://schemas.openxmlformats.org/officeDocument/2006/relationships/slide" Target="slides/slide285.xml" /><Relationship Id="rId451" Type="http://schemas.openxmlformats.org/officeDocument/2006/relationships/slide" Target="slides/slide450.xml" /><Relationship Id="rId493" Type="http://schemas.openxmlformats.org/officeDocument/2006/relationships/slide" Target="slides/slide492.xml" /><Relationship Id="rId507" Type="http://schemas.openxmlformats.org/officeDocument/2006/relationships/slide" Target="slides/slide506.xml" /><Relationship Id="rId549" Type="http://schemas.openxmlformats.org/officeDocument/2006/relationships/slide" Target="slides/slide548.xml" /><Relationship Id="rId714" Type="http://schemas.openxmlformats.org/officeDocument/2006/relationships/slide" Target="slides/slide713.xml" /><Relationship Id="rId756" Type="http://schemas.openxmlformats.org/officeDocument/2006/relationships/slide" Target="slides/slide755.xml" /><Relationship Id="rId921" Type="http://schemas.openxmlformats.org/officeDocument/2006/relationships/slide" Target="slides/slide920.xml" /><Relationship Id="rId1137" Type="http://schemas.openxmlformats.org/officeDocument/2006/relationships/slide" Target="slides/slide1136.xml" /><Relationship Id="rId1179" Type="http://schemas.openxmlformats.org/officeDocument/2006/relationships/slide" Target="slides/slide1178.xml" /><Relationship Id="rId50" Type="http://schemas.openxmlformats.org/officeDocument/2006/relationships/slide" Target="slides/slide49.xml" /><Relationship Id="rId104" Type="http://schemas.openxmlformats.org/officeDocument/2006/relationships/slide" Target="slides/slide103.xml" /><Relationship Id="rId146" Type="http://schemas.openxmlformats.org/officeDocument/2006/relationships/slide" Target="slides/slide145.xml" /><Relationship Id="rId188" Type="http://schemas.openxmlformats.org/officeDocument/2006/relationships/slide" Target="slides/slide187.xml" /><Relationship Id="rId311" Type="http://schemas.openxmlformats.org/officeDocument/2006/relationships/slide" Target="slides/slide310.xml" /><Relationship Id="rId353" Type="http://schemas.openxmlformats.org/officeDocument/2006/relationships/slide" Target="slides/slide352.xml" /><Relationship Id="rId395" Type="http://schemas.openxmlformats.org/officeDocument/2006/relationships/slide" Target="slides/slide394.xml" /><Relationship Id="rId409" Type="http://schemas.openxmlformats.org/officeDocument/2006/relationships/slide" Target="slides/slide408.xml" /><Relationship Id="rId560" Type="http://schemas.openxmlformats.org/officeDocument/2006/relationships/slide" Target="slides/slide559.xml" /><Relationship Id="rId798" Type="http://schemas.openxmlformats.org/officeDocument/2006/relationships/slide" Target="slides/slide797.xml" /><Relationship Id="rId963" Type="http://schemas.openxmlformats.org/officeDocument/2006/relationships/slide" Target="slides/slide962.xml" /><Relationship Id="rId1039" Type="http://schemas.openxmlformats.org/officeDocument/2006/relationships/slide" Target="slides/slide1038.xml" /><Relationship Id="rId92" Type="http://schemas.openxmlformats.org/officeDocument/2006/relationships/slide" Target="slides/slide91.xml" /><Relationship Id="rId213" Type="http://schemas.openxmlformats.org/officeDocument/2006/relationships/slide" Target="slides/slide212.xml" /><Relationship Id="rId420" Type="http://schemas.openxmlformats.org/officeDocument/2006/relationships/slide" Target="slides/slide419.xml" /><Relationship Id="rId616" Type="http://schemas.openxmlformats.org/officeDocument/2006/relationships/slide" Target="slides/slide615.xml" /><Relationship Id="rId658" Type="http://schemas.openxmlformats.org/officeDocument/2006/relationships/slide" Target="slides/slide657.xml" /><Relationship Id="rId823" Type="http://schemas.openxmlformats.org/officeDocument/2006/relationships/slide" Target="slides/slide822.xml" /><Relationship Id="rId865" Type="http://schemas.openxmlformats.org/officeDocument/2006/relationships/slide" Target="slides/slide864.xml" /><Relationship Id="rId1050" Type="http://schemas.openxmlformats.org/officeDocument/2006/relationships/slide" Target="slides/slide1049.xml" /><Relationship Id="rId255" Type="http://schemas.openxmlformats.org/officeDocument/2006/relationships/slide" Target="slides/slide254.xml" /><Relationship Id="rId297" Type="http://schemas.openxmlformats.org/officeDocument/2006/relationships/slide" Target="slides/slide296.xml" /><Relationship Id="rId462" Type="http://schemas.openxmlformats.org/officeDocument/2006/relationships/slide" Target="slides/slide461.xml" /><Relationship Id="rId518" Type="http://schemas.openxmlformats.org/officeDocument/2006/relationships/slide" Target="slides/slide517.xml" /><Relationship Id="rId725" Type="http://schemas.openxmlformats.org/officeDocument/2006/relationships/slide" Target="slides/slide724.xml" /><Relationship Id="rId932" Type="http://schemas.openxmlformats.org/officeDocument/2006/relationships/slide" Target="slides/slide931.xml" /><Relationship Id="rId1092" Type="http://schemas.openxmlformats.org/officeDocument/2006/relationships/slide" Target="slides/slide1091.xml" /><Relationship Id="rId1106" Type="http://schemas.openxmlformats.org/officeDocument/2006/relationships/slide" Target="slides/slide1105.xml" /><Relationship Id="rId1148" Type="http://schemas.openxmlformats.org/officeDocument/2006/relationships/slide" Target="slides/slide1147.xml" /><Relationship Id="rId115" Type="http://schemas.openxmlformats.org/officeDocument/2006/relationships/slide" Target="slides/slide114.xml" /><Relationship Id="rId157" Type="http://schemas.openxmlformats.org/officeDocument/2006/relationships/slide" Target="slides/slide156.xml" /><Relationship Id="rId322" Type="http://schemas.openxmlformats.org/officeDocument/2006/relationships/slide" Target="slides/slide321.xml" /><Relationship Id="rId364" Type="http://schemas.openxmlformats.org/officeDocument/2006/relationships/slide" Target="slides/slide363.xml" /><Relationship Id="rId767" Type="http://schemas.openxmlformats.org/officeDocument/2006/relationships/slide" Target="slides/slide766.xml" /><Relationship Id="rId974" Type="http://schemas.openxmlformats.org/officeDocument/2006/relationships/slide" Target="slides/slide973.xml" /><Relationship Id="rId1008" Type="http://schemas.openxmlformats.org/officeDocument/2006/relationships/slide" Target="slides/slide1007.xml" /><Relationship Id="rId61" Type="http://schemas.openxmlformats.org/officeDocument/2006/relationships/slide" Target="slides/slide60.xml" /><Relationship Id="rId199" Type="http://schemas.openxmlformats.org/officeDocument/2006/relationships/slide" Target="slides/slide198.xml" /><Relationship Id="rId571" Type="http://schemas.openxmlformats.org/officeDocument/2006/relationships/slide" Target="slides/slide570.xml" /><Relationship Id="rId627" Type="http://schemas.openxmlformats.org/officeDocument/2006/relationships/slide" Target="slides/slide626.xml" /><Relationship Id="rId669" Type="http://schemas.openxmlformats.org/officeDocument/2006/relationships/slide" Target="slides/slide668.xml" /><Relationship Id="rId834" Type="http://schemas.openxmlformats.org/officeDocument/2006/relationships/slide" Target="slides/slide833.xml" /><Relationship Id="rId876" Type="http://schemas.openxmlformats.org/officeDocument/2006/relationships/slide" Target="slides/slide875.xml" /><Relationship Id="rId19" Type="http://schemas.openxmlformats.org/officeDocument/2006/relationships/slide" Target="slides/slide18.xml" /><Relationship Id="rId224" Type="http://schemas.openxmlformats.org/officeDocument/2006/relationships/slide" Target="slides/slide223.xml" /><Relationship Id="rId266" Type="http://schemas.openxmlformats.org/officeDocument/2006/relationships/slide" Target="slides/slide265.xml" /><Relationship Id="rId431" Type="http://schemas.openxmlformats.org/officeDocument/2006/relationships/slide" Target="slides/slide430.xml" /><Relationship Id="rId473" Type="http://schemas.openxmlformats.org/officeDocument/2006/relationships/slide" Target="slides/slide472.xml" /><Relationship Id="rId529" Type="http://schemas.openxmlformats.org/officeDocument/2006/relationships/slide" Target="slides/slide528.xml" /><Relationship Id="rId680" Type="http://schemas.openxmlformats.org/officeDocument/2006/relationships/slide" Target="slides/slide679.xml" /><Relationship Id="rId736" Type="http://schemas.openxmlformats.org/officeDocument/2006/relationships/slide" Target="slides/slide735.xml" /><Relationship Id="rId901" Type="http://schemas.openxmlformats.org/officeDocument/2006/relationships/slide" Target="slides/slide900.xml" /><Relationship Id="rId1061" Type="http://schemas.openxmlformats.org/officeDocument/2006/relationships/slide" Target="slides/slide1060.xml" /><Relationship Id="rId1117" Type="http://schemas.openxmlformats.org/officeDocument/2006/relationships/slide" Target="slides/slide1116.xml" /><Relationship Id="rId1159" Type="http://schemas.openxmlformats.org/officeDocument/2006/relationships/slide" Target="slides/slide1158.xml" /><Relationship Id="rId30" Type="http://schemas.openxmlformats.org/officeDocument/2006/relationships/slide" Target="slides/slide29.xml" /><Relationship Id="rId126" Type="http://schemas.openxmlformats.org/officeDocument/2006/relationships/slide" Target="slides/slide125.xml" /><Relationship Id="rId168" Type="http://schemas.openxmlformats.org/officeDocument/2006/relationships/slide" Target="slides/slide167.xml" /><Relationship Id="rId333" Type="http://schemas.openxmlformats.org/officeDocument/2006/relationships/slide" Target="slides/slide332.xml" /><Relationship Id="rId540" Type="http://schemas.openxmlformats.org/officeDocument/2006/relationships/slide" Target="slides/slide539.xml" /><Relationship Id="rId778" Type="http://schemas.openxmlformats.org/officeDocument/2006/relationships/slide" Target="slides/slide777.xml" /><Relationship Id="rId943" Type="http://schemas.openxmlformats.org/officeDocument/2006/relationships/slide" Target="slides/slide942.xml" /><Relationship Id="rId985" Type="http://schemas.openxmlformats.org/officeDocument/2006/relationships/slide" Target="slides/slide984.xml" /><Relationship Id="rId1019" Type="http://schemas.openxmlformats.org/officeDocument/2006/relationships/slide" Target="slides/slide1018.xml" /><Relationship Id="rId1170" Type="http://schemas.openxmlformats.org/officeDocument/2006/relationships/slide" Target="slides/slide1169.xml" /><Relationship Id="rId72" Type="http://schemas.openxmlformats.org/officeDocument/2006/relationships/slide" Target="slides/slide71.xml" /><Relationship Id="rId375" Type="http://schemas.openxmlformats.org/officeDocument/2006/relationships/slide" Target="slides/slide374.xml" /><Relationship Id="rId582" Type="http://schemas.openxmlformats.org/officeDocument/2006/relationships/slide" Target="slides/slide581.xml" /><Relationship Id="rId638" Type="http://schemas.openxmlformats.org/officeDocument/2006/relationships/slide" Target="slides/slide637.xml" /><Relationship Id="rId803" Type="http://schemas.openxmlformats.org/officeDocument/2006/relationships/slide" Target="slides/slide802.xml" /><Relationship Id="rId845" Type="http://schemas.openxmlformats.org/officeDocument/2006/relationships/slide" Target="slides/slide844.xml" /><Relationship Id="rId1030" Type="http://schemas.openxmlformats.org/officeDocument/2006/relationships/slide" Target="slides/slide1029.xml" /><Relationship Id="rId3" Type="http://schemas.openxmlformats.org/officeDocument/2006/relationships/slide" Target="slides/slide2.xml" /><Relationship Id="rId235" Type="http://schemas.openxmlformats.org/officeDocument/2006/relationships/slide" Target="slides/slide234.xml" /><Relationship Id="rId277" Type="http://schemas.openxmlformats.org/officeDocument/2006/relationships/slide" Target="slides/slide276.xml" /><Relationship Id="rId400" Type="http://schemas.openxmlformats.org/officeDocument/2006/relationships/slide" Target="slides/slide399.xml" /><Relationship Id="rId442" Type="http://schemas.openxmlformats.org/officeDocument/2006/relationships/slide" Target="slides/slide441.xml" /><Relationship Id="rId484" Type="http://schemas.openxmlformats.org/officeDocument/2006/relationships/slide" Target="slides/slide483.xml" /><Relationship Id="rId705" Type="http://schemas.openxmlformats.org/officeDocument/2006/relationships/slide" Target="slides/slide704.xml" /><Relationship Id="rId887" Type="http://schemas.openxmlformats.org/officeDocument/2006/relationships/slide" Target="slides/slide886.xml" /><Relationship Id="rId1072" Type="http://schemas.openxmlformats.org/officeDocument/2006/relationships/slide" Target="slides/slide1071.xml" /><Relationship Id="rId1128" Type="http://schemas.openxmlformats.org/officeDocument/2006/relationships/slide" Target="slides/slide1127.xml" /><Relationship Id="rId137" Type="http://schemas.openxmlformats.org/officeDocument/2006/relationships/slide" Target="slides/slide136.xml" /><Relationship Id="rId302" Type="http://schemas.openxmlformats.org/officeDocument/2006/relationships/slide" Target="slides/slide301.xml" /><Relationship Id="rId344" Type="http://schemas.openxmlformats.org/officeDocument/2006/relationships/slide" Target="slides/slide343.xml" /><Relationship Id="rId691" Type="http://schemas.openxmlformats.org/officeDocument/2006/relationships/slide" Target="slides/slide690.xml" /><Relationship Id="rId747" Type="http://schemas.openxmlformats.org/officeDocument/2006/relationships/slide" Target="slides/slide746.xml" /><Relationship Id="rId789" Type="http://schemas.openxmlformats.org/officeDocument/2006/relationships/slide" Target="slides/slide788.xml" /><Relationship Id="rId912" Type="http://schemas.openxmlformats.org/officeDocument/2006/relationships/slide" Target="slides/slide911.xml" /><Relationship Id="rId954" Type="http://schemas.openxmlformats.org/officeDocument/2006/relationships/slide" Target="slides/slide953.xml" /><Relationship Id="rId996" Type="http://schemas.openxmlformats.org/officeDocument/2006/relationships/slide" Target="slides/slide995.xml" /><Relationship Id="rId41" Type="http://schemas.openxmlformats.org/officeDocument/2006/relationships/slide" Target="slides/slide40.xml" /><Relationship Id="rId83" Type="http://schemas.openxmlformats.org/officeDocument/2006/relationships/slide" Target="slides/slide82.xml" /><Relationship Id="rId179" Type="http://schemas.openxmlformats.org/officeDocument/2006/relationships/slide" Target="slides/slide178.xml" /><Relationship Id="rId386" Type="http://schemas.openxmlformats.org/officeDocument/2006/relationships/slide" Target="slides/slide385.xml" /><Relationship Id="rId551" Type="http://schemas.openxmlformats.org/officeDocument/2006/relationships/slide" Target="slides/slide550.xml" /><Relationship Id="rId593" Type="http://schemas.openxmlformats.org/officeDocument/2006/relationships/slide" Target="slides/slide592.xml" /><Relationship Id="rId607" Type="http://schemas.openxmlformats.org/officeDocument/2006/relationships/slide" Target="slides/slide606.xml" /><Relationship Id="rId649" Type="http://schemas.openxmlformats.org/officeDocument/2006/relationships/slide" Target="slides/slide648.xml" /><Relationship Id="rId814" Type="http://schemas.openxmlformats.org/officeDocument/2006/relationships/slide" Target="slides/slide813.xml" /><Relationship Id="rId856" Type="http://schemas.openxmlformats.org/officeDocument/2006/relationships/slide" Target="slides/slide855.xml" /><Relationship Id="rId1181" Type="http://schemas.openxmlformats.org/officeDocument/2006/relationships/slide" Target="slides/slide1180.xml" /><Relationship Id="rId190" Type="http://schemas.openxmlformats.org/officeDocument/2006/relationships/slide" Target="slides/slide189.xml" /><Relationship Id="rId204" Type="http://schemas.openxmlformats.org/officeDocument/2006/relationships/slide" Target="slides/slide203.xml" /><Relationship Id="rId246" Type="http://schemas.openxmlformats.org/officeDocument/2006/relationships/slide" Target="slides/slide245.xml" /><Relationship Id="rId288" Type="http://schemas.openxmlformats.org/officeDocument/2006/relationships/slide" Target="slides/slide287.xml" /><Relationship Id="rId411" Type="http://schemas.openxmlformats.org/officeDocument/2006/relationships/slide" Target="slides/slide410.xml" /><Relationship Id="rId453" Type="http://schemas.openxmlformats.org/officeDocument/2006/relationships/slide" Target="slides/slide452.xml" /><Relationship Id="rId509" Type="http://schemas.openxmlformats.org/officeDocument/2006/relationships/slide" Target="slides/slide508.xml" /><Relationship Id="rId660" Type="http://schemas.openxmlformats.org/officeDocument/2006/relationships/slide" Target="slides/slide659.xml" /><Relationship Id="rId898" Type="http://schemas.openxmlformats.org/officeDocument/2006/relationships/slide" Target="slides/slide897.xml" /><Relationship Id="rId1041" Type="http://schemas.openxmlformats.org/officeDocument/2006/relationships/slide" Target="slides/slide1040.xml" /><Relationship Id="rId1083" Type="http://schemas.openxmlformats.org/officeDocument/2006/relationships/slide" Target="slides/slide1082.xml" /><Relationship Id="rId1139" Type="http://schemas.openxmlformats.org/officeDocument/2006/relationships/slide" Target="slides/slide1138.xml" /><Relationship Id="rId106" Type="http://schemas.openxmlformats.org/officeDocument/2006/relationships/slide" Target="slides/slide105.xml" /><Relationship Id="rId313" Type="http://schemas.openxmlformats.org/officeDocument/2006/relationships/slide" Target="slides/slide312.xml" /><Relationship Id="rId495" Type="http://schemas.openxmlformats.org/officeDocument/2006/relationships/slide" Target="slides/slide494.xml" /><Relationship Id="rId716" Type="http://schemas.openxmlformats.org/officeDocument/2006/relationships/slide" Target="slides/slide715.xml" /><Relationship Id="rId758" Type="http://schemas.openxmlformats.org/officeDocument/2006/relationships/slide" Target="slides/slide757.xml" /><Relationship Id="rId923" Type="http://schemas.openxmlformats.org/officeDocument/2006/relationships/slide" Target="slides/slide922.xml" /><Relationship Id="rId965" Type="http://schemas.openxmlformats.org/officeDocument/2006/relationships/slide" Target="slides/slide964.xml" /><Relationship Id="rId1150" Type="http://schemas.openxmlformats.org/officeDocument/2006/relationships/slide" Target="slides/slide1149.xml" /><Relationship Id="rId10" Type="http://schemas.openxmlformats.org/officeDocument/2006/relationships/slide" Target="slides/slide9.xml" /><Relationship Id="rId52" Type="http://schemas.openxmlformats.org/officeDocument/2006/relationships/slide" Target="slides/slide51.xml" /><Relationship Id="rId94" Type="http://schemas.openxmlformats.org/officeDocument/2006/relationships/slide" Target="slides/slide93.xml" /><Relationship Id="rId148" Type="http://schemas.openxmlformats.org/officeDocument/2006/relationships/slide" Target="slides/slide147.xml" /><Relationship Id="rId355" Type="http://schemas.openxmlformats.org/officeDocument/2006/relationships/slide" Target="slides/slide354.xml" /><Relationship Id="rId397" Type="http://schemas.openxmlformats.org/officeDocument/2006/relationships/slide" Target="slides/slide396.xml" /><Relationship Id="rId520" Type="http://schemas.openxmlformats.org/officeDocument/2006/relationships/slide" Target="slides/slide519.xml" /><Relationship Id="rId562" Type="http://schemas.openxmlformats.org/officeDocument/2006/relationships/slide" Target="slides/slide561.xml" /><Relationship Id="rId618" Type="http://schemas.openxmlformats.org/officeDocument/2006/relationships/slide" Target="slides/slide617.xml" /><Relationship Id="rId825" Type="http://schemas.openxmlformats.org/officeDocument/2006/relationships/slide" Target="slides/slide824.xml" /><Relationship Id="rId215" Type="http://schemas.openxmlformats.org/officeDocument/2006/relationships/slide" Target="slides/slide214.xml" /><Relationship Id="rId257" Type="http://schemas.openxmlformats.org/officeDocument/2006/relationships/slide" Target="slides/slide256.xml" /><Relationship Id="rId422" Type="http://schemas.openxmlformats.org/officeDocument/2006/relationships/slide" Target="slides/slide421.xml" /><Relationship Id="rId464" Type="http://schemas.openxmlformats.org/officeDocument/2006/relationships/slide" Target="slides/slide463.xml" /><Relationship Id="rId867" Type="http://schemas.openxmlformats.org/officeDocument/2006/relationships/slide" Target="slides/slide866.xml" /><Relationship Id="rId1010" Type="http://schemas.openxmlformats.org/officeDocument/2006/relationships/slide" Target="slides/slide1009.xml" /><Relationship Id="rId1052" Type="http://schemas.openxmlformats.org/officeDocument/2006/relationships/slide" Target="slides/slide1051.xml" /><Relationship Id="rId1094" Type="http://schemas.openxmlformats.org/officeDocument/2006/relationships/slide" Target="slides/slide1093.xml" /><Relationship Id="rId1108" Type="http://schemas.openxmlformats.org/officeDocument/2006/relationships/slide" Target="slides/slide1107.xml" /><Relationship Id="rId299" Type="http://schemas.openxmlformats.org/officeDocument/2006/relationships/slide" Target="slides/slide298.xml" /><Relationship Id="rId727" Type="http://schemas.openxmlformats.org/officeDocument/2006/relationships/slide" Target="slides/slide726.xml" /><Relationship Id="rId934" Type="http://schemas.openxmlformats.org/officeDocument/2006/relationships/slide" Target="slides/slide933.xml" /><Relationship Id="rId63" Type="http://schemas.openxmlformats.org/officeDocument/2006/relationships/slide" Target="slides/slide62.xml" /><Relationship Id="rId159" Type="http://schemas.openxmlformats.org/officeDocument/2006/relationships/slide" Target="slides/slide158.xml" /><Relationship Id="rId366" Type="http://schemas.openxmlformats.org/officeDocument/2006/relationships/slide" Target="slides/slide365.xml" /><Relationship Id="rId573" Type="http://schemas.openxmlformats.org/officeDocument/2006/relationships/slide" Target="slides/slide572.xml" /><Relationship Id="rId780" Type="http://schemas.openxmlformats.org/officeDocument/2006/relationships/slide" Target="slides/slide779.xml" /><Relationship Id="rId226" Type="http://schemas.openxmlformats.org/officeDocument/2006/relationships/slide" Target="slides/slide225.xml" /><Relationship Id="rId433" Type="http://schemas.openxmlformats.org/officeDocument/2006/relationships/slide" Target="slides/slide432.xml" /><Relationship Id="rId878" Type="http://schemas.openxmlformats.org/officeDocument/2006/relationships/slide" Target="slides/slide877.xml" /><Relationship Id="rId1063" Type="http://schemas.openxmlformats.org/officeDocument/2006/relationships/slide" Target="slides/slide1062.xml" /><Relationship Id="rId640" Type="http://schemas.openxmlformats.org/officeDocument/2006/relationships/slide" Target="slides/slide639.xml" /><Relationship Id="rId738" Type="http://schemas.openxmlformats.org/officeDocument/2006/relationships/slide" Target="slides/slide737.xml" /><Relationship Id="rId945" Type="http://schemas.openxmlformats.org/officeDocument/2006/relationships/slide" Target="slides/slide944.xml" /><Relationship Id="rId74" Type="http://schemas.openxmlformats.org/officeDocument/2006/relationships/slide" Target="slides/slide73.xml" /><Relationship Id="rId377" Type="http://schemas.openxmlformats.org/officeDocument/2006/relationships/slide" Target="slides/slide376.xml" /><Relationship Id="rId500" Type="http://schemas.openxmlformats.org/officeDocument/2006/relationships/slide" Target="slides/slide499.xml" /><Relationship Id="rId584" Type="http://schemas.openxmlformats.org/officeDocument/2006/relationships/slide" Target="slides/slide583.xml" /><Relationship Id="rId805" Type="http://schemas.openxmlformats.org/officeDocument/2006/relationships/slide" Target="slides/slide804.xml" /><Relationship Id="rId1130" Type="http://schemas.openxmlformats.org/officeDocument/2006/relationships/slide" Target="slides/slide1129.xml" /><Relationship Id="rId5" Type="http://schemas.openxmlformats.org/officeDocument/2006/relationships/slide" Target="slides/slide4.xml" /><Relationship Id="rId237" Type="http://schemas.openxmlformats.org/officeDocument/2006/relationships/slide" Target="slides/slide236.xml" /><Relationship Id="rId791" Type="http://schemas.openxmlformats.org/officeDocument/2006/relationships/slide" Target="slides/slide790.xml" /><Relationship Id="rId889" Type="http://schemas.openxmlformats.org/officeDocument/2006/relationships/slide" Target="slides/slide888.xml" /><Relationship Id="rId1074" Type="http://schemas.openxmlformats.org/officeDocument/2006/relationships/slide" Target="slides/slide1073.xml" /><Relationship Id="rId444" Type="http://schemas.openxmlformats.org/officeDocument/2006/relationships/slide" Target="slides/slide443.xml" /><Relationship Id="rId651" Type="http://schemas.openxmlformats.org/officeDocument/2006/relationships/slide" Target="slides/slide650.xml" /><Relationship Id="rId749" Type="http://schemas.openxmlformats.org/officeDocument/2006/relationships/slide" Target="slides/slide748.xml" /><Relationship Id="rId290" Type="http://schemas.openxmlformats.org/officeDocument/2006/relationships/slide" Target="slides/slide289.xml" /><Relationship Id="rId304" Type="http://schemas.openxmlformats.org/officeDocument/2006/relationships/slide" Target="slides/slide303.xml" /><Relationship Id="rId388" Type="http://schemas.openxmlformats.org/officeDocument/2006/relationships/slide" Target="slides/slide387.xml" /><Relationship Id="rId511" Type="http://schemas.openxmlformats.org/officeDocument/2006/relationships/slide" Target="slides/slide510.xml" /><Relationship Id="rId609" Type="http://schemas.openxmlformats.org/officeDocument/2006/relationships/slide" Target="slides/slide608.xml" /><Relationship Id="rId956" Type="http://schemas.openxmlformats.org/officeDocument/2006/relationships/slide" Target="slides/slide955.xml" /><Relationship Id="rId1141" Type="http://schemas.openxmlformats.org/officeDocument/2006/relationships/slide" Target="slides/slide1140.xml" /><Relationship Id="rId85" Type="http://schemas.openxmlformats.org/officeDocument/2006/relationships/slide" Target="slides/slide84.xml" /><Relationship Id="rId150" Type="http://schemas.openxmlformats.org/officeDocument/2006/relationships/slide" Target="slides/slide149.xml" /><Relationship Id="rId595" Type="http://schemas.openxmlformats.org/officeDocument/2006/relationships/slide" Target="slides/slide594.xml" /><Relationship Id="rId816" Type="http://schemas.openxmlformats.org/officeDocument/2006/relationships/slide" Target="slides/slide815.xml" /><Relationship Id="rId1001" Type="http://schemas.openxmlformats.org/officeDocument/2006/relationships/slide" Target="slides/slide1000.xml" /><Relationship Id="rId248" Type="http://schemas.openxmlformats.org/officeDocument/2006/relationships/slide" Target="slides/slide247.xml" /><Relationship Id="rId455" Type="http://schemas.openxmlformats.org/officeDocument/2006/relationships/slide" Target="slides/slide454.xml" /><Relationship Id="rId662" Type="http://schemas.openxmlformats.org/officeDocument/2006/relationships/slide" Target="slides/slide661.xml" /><Relationship Id="rId1085" Type="http://schemas.openxmlformats.org/officeDocument/2006/relationships/slide" Target="slides/slide1084.xml" /><Relationship Id="rId12" Type="http://schemas.openxmlformats.org/officeDocument/2006/relationships/slide" Target="slides/slide11.xml" /><Relationship Id="rId108" Type="http://schemas.openxmlformats.org/officeDocument/2006/relationships/slide" Target="slides/slide107.xml" /><Relationship Id="rId315" Type="http://schemas.openxmlformats.org/officeDocument/2006/relationships/slide" Target="slides/slide314.xml" /><Relationship Id="rId522" Type="http://schemas.openxmlformats.org/officeDocument/2006/relationships/slide" Target="slides/slide521.xml" /><Relationship Id="rId967" Type="http://schemas.openxmlformats.org/officeDocument/2006/relationships/slide" Target="slides/slide966.xml" /><Relationship Id="rId1152" Type="http://schemas.openxmlformats.org/officeDocument/2006/relationships/slide" Target="slides/slide1151.xml" /><Relationship Id="rId96" Type="http://schemas.openxmlformats.org/officeDocument/2006/relationships/slide" Target="slides/slide95.xml" /><Relationship Id="rId161" Type="http://schemas.openxmlformats.org/officeDocument/2006/relationships/slide" Target="slides/slide160.xml" /><Relationship Id="rId399" Type="http://schemas.openxmlformats.org/officeDocument/2006/relationships/slide" Target="slides/slide398.xml" /><Relationship Id="rId827" Type="http://schemas.openxmlformats.org/officeDocument/2006/relationships/slide" Target="slides/slide826.xml" /><Relationship Id="rId1012" Type="http://schemas.openxmlformats.org/officeDocument/2006/relationships/slide" Target="slides/slide1011.xml" /><Relationship Id="rId259" Type="http://schemas.openxmlformats.org/officeDocument/2006/relationships/slide" Target="slides/slide258.xml" /><Relationship Id="rId466" Type="http://schemas.openxmlformats.org/officeDocument/2006/relationships/slide" Target="slides/slide465.xml" /><Relationship Id="rId673" Type="http://schemas.openxmlformats.org/officeDocument/2006/relationships/slide" Target="slides/slide672.xml" /><Relationship Id="rId880" Type="http://schemas.openxmlformats.org/officeDocument/2006/relationships/slide" Target="slides/slide879.xml" /><Relationship Id="rId1096" Type="http://schemas.openxmlformats.org/officeDocument/2006/relationships/slide" Target="slides/slide1095.xml" /><Relationship Id="rId23" Type="http://schemas.openxmlformats.org/officeDocument/2006/relationships/slide" Target="slides/slide22.xml" /><Relationship Id="rId119" Type="http://schemas.openxmlformats.org/officeDocument/2006/relationships/slide" Target="slides/slide118.xml" /><Relationship Id="rId326" Type="http://schemas.openxmlformats.org/officeDocument/2006/relationships/slide" Target="slides/slide325.xml" /><Relationship Id="rId533" Type="http://schemas.openxmlformats.org/officeDocument/2006/relationships/slide" Target="slides/slide532.xml" /><Relationship Id="rId978" Type="http://schemas.openxmlformats.org/officeDocument/2006/relationships/slide" Target="slides/slide977.xml" /><Relationship Id="rId1163" Type="http://schemas.openxmlformats.org/officeDocument/2006/relationships/slide" Target="slides/slide1162.xml" /><Relationship Id="rId740" Type="http://schemas.openxmlformats.org/officeDocument/2006/relationships/slide" Target="slides/slide739.xml" /><Relationship Id="rId838" Type="http://schemas.openxmlformats.org/officeDocument/2006/relationships/slide" Target="slides/slide837.xml" /><Relationship Id="rId1023" Type="http://schemas.openxmlformats.org/officeDocument/2006/relationships/slide" Target="slides/slide1022.xml" /><Relationship Id="rId172" Type="http://schemas.openxmlformats.org/officeDocument/2006/relationships/slide" Target="slides/slide171.xml" /><Relationship Id="rId477" Type="http://schemas.openxmlformats.org/officeDocument/2006/relationships/slide" Target="slides/slide476.xml" /><Relationship Id="rId600" Type="http://schemas.openxmlformats.org/officeDocument/2006/relationships/slide" Target="slides/slide599.xml" /><Relationship Id="rId684" Type="http://schemas.openxmlformats.org/officeDocument/2006/relationships/slide" Target="slides/slide683.xml" /><Relationship Id="rId337" Type="http://schemas.openxmlformats.org/officeDocument/2006/relationships/slide" Target="slides/slide336.xml" /><Relationship Id="rId891" Type="http://schemas.openxmlformats.org/officeDocument/2006/relationships/slide" Target="slides/slide890.xml" /><Relationship Id="rId905" Type="http://schemas.openxmlformats.org/officeDocument/2006/relationships/slide" Target="slides/slide904.xml" /><Relationship Id="rId989" Type="http://schemas.openxmlformats.org/officeDocument/2006/relationships/slide" Target="slides/slide988.xml" /><Relationship Id="rId34" Type="http://schemas.openxmlformats.org/officeDocument/2006/relationships/slide" Target="slides/slide33.xml" /><Relationship Id="rId544" Type="http://schemas.openxmlformats.org/officeDocument/2006/relationships/slide" Target="slides/slide543.xml" /><Relationship Id="rId751" Type="http://schemas.openxmlformats.org/officeDocument/2006/relationships/slide" Target="slides/slide750.xml" /><Relationship Id="rId849" Type="http://schemas.openxmlformats.org/officeDocument/2006/relationships/slide" Target="slides/slide848.xml" /><Relationship Id="rId1174" Type="http://schemas.openxmlformats.org/officeDocument/2006/relationships/slide" Target="slides/slide1173.xml" /><Relationship Id="rId183" Type="http://schemas.openxmlformats.org/officeDocument/2006/relationships/slide" Target="slides/slide182.xml" /><Relationship Id="rId390" Type="http://schemas.openxmlformats.org/officeDocument/2006/relationships/slide" Target="slides/slide389.xml" /><Relationship Id="rId404" Type="http://schemas.openxmlformats.org/officeDocument/2006/relationships/slide" Target="slides/slide403.xml" /><Relationship Id="rId611" Type="http://schemas.openxmlformats.org/officeDocument/2006/relationships/slide" Target="slides/slide610.xml" /><Relationship Id="rId1034" Type="http://schemas.openxmlformats.org/officeDocument/2006/relationships/slide" Target="slides/slide1033.xml" /><Relationship Id="rId250" Type="http://schemas.openxmlformats.org/officeDocument/2006/relationships/slide" Target="slides/slide249.xml" /><Relationship Id="rId488" Type="http://schemas.openxmlformats.org/officeDocument/2006/relationships/slide" Target="slides/slide487.xml" /><Relationship Id="rId695" Type="http://schemas.openxmlformats.org/officeDocument/2006/relationships/slide" Target="slides/slide694.xml" /><Relationship Id="rId709" Type="http://schemas.openxmlformats.org/officeDocument/2006/relationships/slide" Target="slides/slide708.xml" /><Relationship Id="rId916" Type="http://schemas.openxmlformats.org/officeDocument/2006/relationships/slide" Target="slides/slide915.xml" /><Relationship Id="rId1101" Type="http://schemas.openxmlformats.org/officeDocument/2006/relationships/slide" Target="slides/slide1100.xml" /><Relationship Id="rId45" Type="http://schemas.openxmlformats.org/officeDocument/2006/relationships/slide" Target="slides/slide44.xml" /><Relationship Id="rId110" Type="http://schemas.openxmlformats.org/officeDocument/2006/relationships/slide" Target="slides/slide109.xml" /><Relationship Id="rId348" Type="http://schemas.openxmlformats.org/officeDocument/2006/relationships/slide" Target="slides/slide347.xml" /><Relationship Id="rId555" Type="http://schemas.openxmlformats.org/officeDocument/2006/relationships/slide" Target="slides/slide554.xml" /><Relationship Id="rId762" Type="http://schemas.openxmlformats.org/officeDocument/2006/relationships/slide" Target="slides/slide761.xml" /><Relationship Id="rId1185" Type="http://schemas.openxmlformats.org/officeDocument/2006/relationships/theme" Target="theme/theme1.xml" /><Relationship Id="rId194" Type="http://schemas.openxmlformats.org/officeDocument/2006/relationships/slide" Target="slides/slide193.xml" /><Relationship Id="rId208" Type="http://schemas.openxmlformats.org/officeDocument/2006/relationships/slide" Target="slides/slide207.xml" /><Relationship Id="rId415" Type="http://schemas.openxmlformats.org/officeDocument/2006/relationships/slide" Target="slides/slide414.xml" /><Relationship Id="rId622" Type="http://schemas.openxmlformats.org/officeDocument/2006/relationships/slide" Target="slides/slide621.xml" /><Relationship Id="rId1045" Type="http://schemas.openxmlformats.org/officeDocument/2006/relationships/slide" Target="slides/slide1044.xml" /><Relationship Id="rId261" Type="http://schemas.openxmlformats.org/officeDocument/2006/relationships/slide" Target="slides/slide260.xml" /><Relationship Id="rId499" Type="http://schemas.openxmlformats.org/officeDocument/2006/relationships/slide" Target="slides/slide498.xml" /><Relationship Id="rId927" Type="http://schemas.openxmlformats.org/officeDocument/2006/relationships/slide" Target="slides/slide926.xml" /><Relationship Id="rId1112" Type="http://schemas.openxmlformats.org/officeDocument/2006/relationships/slide" Target="slides/slide1111.xml" /><Relationship Id="rId56" Type="http://schemas.openxmlformats.org/officeDocument/2006/relationships/slide" Target="slides/slide55.xml" /><Relationship Id="rId359" Type="http://schemas.openxmlformats.org/officeDocument/2006/relationships/slide" Target="slides/slide358.xml" /><Relationship Id="rId566" Type="http://schemas.openxmlformats.org/officeDocument/2006/relationships/slide" Target="slides/slide565.xml" /><Relationship Id="rId773" Type="http://schemas.openxmlformats.org/officeDocument/2006/relationships/slide" Target="slides/slide772.xml" /><Relationship Id="rId121" Type="http://schemas.openxmlformats.org/officeDocument/2006/relationships/slide" Target="slides/slide120.xml" /><Relationship Id="rId219" Type="http://schemas.openxmlformats.org/officeDocument/2006/relationships/slide" Target="slides/slide218.xml" /><Relationship Id="rId426" Type="http://schemas.openxmlformats.org/officeDocument/2006/relationships/slide" Target="slides/slide425.xml" /><Relationship Id="rId633" Type="http://schemas.openxmlformats.org/officeDocument/2006/relationships/slide" Target="slides/slide632.xml" /><Relationship Id="rId980" Type="http://schemas.openxmlformats.org/officeDocument/2006/relationships/slide" Target="slides/slide979.xml" /><Relationship Id="rId1056" Type="http://schemas.openxmlformats.org/officeDocument/2006/relationships/slide" Target="slides/slide1055.xml" /><Relationship Id="rId840" Type="http://schemas.openxmlformats.org/officeDocument/2006/relationships/slide" Target="slides/slide839.xml" /><Relationship Id="rId938" Type="http://schemas.openxmlformats.org/officeDocument/2006/relationships/slide" Target="slides/slide937.xml" /><Relationship Id="rId67" Type="http://schemas.openxmlformats.org/officeDocument/2006/relationships/slide" Target="slides/slide66.xml" /><Relationship Id="rId272" Type="http://schemas.openxmlformats.org/officeDocument/2006/relationships/slide" Target="slides/slide271.xml" /><Relationship Id="rId577" Type="http://schemas.openxmlformats.org/officeDocument/2006/relationships/slide" Target="slides/slide576.xml" /><Relationship Id="rId700" Type="http://schemas.openxmlformats.org/officeDocument/2006/relationships/slide" Target="slides/slide699.xml" /><Relationship Id="rId1123" Type="http://schemas.openxmlformats.org/officeDocument/2006/relationships/slide" Target="slides/slide1122.xml" /><Relationship Id="rId132" Type="http://schemas.openxmlformats.org/officeDocument/2006/relationships/slide" Target="slides/slide131.xml" /><Relationship Id="rId784" Type="http://schemas.openxmlformats.org/officeDocument/2006/relationships/slide" Target="slides/slide783.xml" /><Relationship Id="rId991" Type="http://schemas.openxmlformats.org/officeDocument/2006/relationships/slide" Target="slides/slide990.xml" /><Relationship Id="rId1067" Type="http://schemas.openxmlformats.org/officeDocument/2006/relationships/slide" Target="slides/slide1066.xml" /><Relationship Id="rId437" Type="http://schemas.openxmlformats.org/officeDocument/2006/relationships/slide" Target="slides/slide436.xml" /><Relationship Id="rId644" Type="http://schemas.openxmlformats.org/officeDocument/2006/relationships/slide" Target="slides/slide643.xml" /><Relationship Id="rId851" Type="http://schemas.openxmlformats.org/officeDocument/2006/relationships/slide" Target="slides/slide850.xml" /><Relationship Id="rId283" Type="http://schemas.openxmlformats.org/officeDocument/2006/relationships/slide" Target="slides/slide282.xml" /><Relationship Id="rId490" Type="http://schemas.openxmlformats.org/officeDocument/2006/relationships/slide" Target="slides/slide489.xml" /><Relationship Id="rId504" Type="http://schemas.openxmlformats.org/officeDocument/2006/relationships/slide" Target="slides/slide503.xml" /><Relationship Id="rId711" Type="http://schemas.openxmlformats.org/officeDocument/2006/relationships/slide" Target="slides/slide710.xml" /><Relationship Id="rId949" Type="http://schemas.openxmlformats.org/officeDocument/2006/relationships/slide" Target="slides/slide948.xml" /><Relationship Id="rId1134" Type="http://schemas.openxmlformats.org/officeDocument/2006/relationships/slide" Target="slides/slide1133.xml" /><Relationship Id="rId78" Type="http://schemas.openxmlformats.org/officeDocument/2006/relationships/slide" Target="slides/slide77.xml" /><Relationship Id="rId143" Type="http://schemas.openxmlformats.org/officeDocument/2006/relationships/slide" Target="slides/slide142.xml" /><Relationship Id="rId350" Type="http://schemas.openxmlformats.org/officeDocument/2006/relationships/slide" Target="slides/slide349.xml" /><Relationship Id="rId588" Type="http://schemas.openxmlformats.org/officeDocument/2006/relationships/slide" Target="slides/slide587.xml" /><Relationship Id="rId795" Type="http://schemas.openxmlformats.org/officeDocument/2006/relationships/slide" Target="slides/slide794.xml" /><Relationship Id="rId809" Type="http://schemas.openxmlformats.org/officeDocument/2006/relationships/slide" Target="slides/slide808.xml" /><Relationship Id="rId9" Type="http://schemas.openxmlformats.org/officeDocument/2006/relationships/slide" Target="slides/slide8.xml" /><Relationship Id="rId210" Type="http://schemas.openxmlformats.org/officeDocument/2006/relationships/slide" Target="slides/slide209.xml" /><Relationship Id="rId448" Type="http://schemas.openxmlformats.org/officeDocument/2006/relationships/slide" Target="slides/slide447.xml" /><Relationship Id="rId655" Type="http://schemas.openxmlformats.org/officeDocument/2006/relationships/slide" Target="slides/slide654.xml" /><Relationship Id="rId862" Type="http://schemas.openxmlformats.org/officeDocument/2006/relationships/slide" Target="slides/slide861.xml" /><Relationship Id="rId1078" Type="http://schemas.openxmlformats.org/officeDocument/2006/relationships/slide" Target="slides/slide1077.xml" /><Relationship Id="rId294" Type="http://schemas.openxmlformats.org/officeDocument/2006/relationships/slide" Target="slides/slide293.xml" /><Relationship Id="rId308" Type="http://schemas.openxmlformats.org/officeDocument/2006/relationships/slide" Target="slides/slide307.xml" /><Relationship Id="rId515" Type="http://schemas.openxmlformats.org/officeDocument/2006/relationships/slide" Target="slides/slide514.xml" /><Relationship Id="rId722" Type="http://schemas.openxmlformats.org/officeDocument/2006/relationships/slide" Target="slides/slide721.xml" /><Relationship Id="rId1145" Type="http://schemas.openxmlformats.org/officeDocument/2006/relationships/slide" Target="slides/slide1144.xml" /><Relationship Id="rId89" Type="http://schemas.openxmlformats.org/officeDocument/2006/relationships/slide" Target="slides/slide88.xml" /><Relationship Id="rId154" Type="http://schemas.openxmlformats.org/officeDocument/2006/relationships/slide" Target="slides/slide153.xml" /><Relationship Id="rId361" Type="http://schemas.openxmlformats.org/officeDocument/2006/relationships/slide" Target="slides/slide360.xml" /><Relationship Id="rId599" Type="http://schemas.openxmlformats.org/officeDocument/2006/relationships/slide" Target="slides/slide598.xml" /><Relationship Id="rId1005" Type="http://schemas.openxmlformats.org/officeDocument/2006/relationships/slide" Target="slides/slide1004.xml" /><Relationship Id="rId459" Type="http://schemas.openxmlformats.org/officeDocument/2006/relationships/slide" Target="slides/slide458.xml" /><Relationship Id="rId666" Type="http://schemas.openxmlformats.org/officeDocument/2006/relationships/slide" Target="slides/slide665.xml" /><Relationship Id="rId873" Type="http://schemas.openxmlformats.org/officeDocument/2006/relationships/slide" Target="slides/slide872.xml" /><Relationship Id="rId1089" Type="http://schemas.openxmlformats.org/officeDocument/2006/relationships/slide" Target="slides/slide1088.xml" /><Relationship Id="rId16" Type="http://schemas.openxmlformats.org/officeDocument/2006/relationships/slide" Target="slides/slide15.xml" /><Relationship Id="rId221" Type="http://schemas.openxmlformats.org/officeDocument/2006/relationships/slide" Target="slides/slide220.xml" /><Relationship Id="rId319" Type="http://schemas.openxmlformats.org/officeDocument/2006/relationships/slide" Target="slides/slide318.xml" /><Relationship Id="rId526" Type="http://schemas.openxmlformats.org/officeDocument/2006/relationships/slide" Target="slides/slide525.xml" /><Relationship Id="rId1156" Type="http://schemas.openxmlformats.org/officeDocument/2006/relationships/slide" Target="slides/slide1155.xml" /><Relationship Id="rId733" Type="http://schemas.openxmlformats.org/officeDocument/2006/relationships/slide" Target="slides/slide732.xml" /><Relationship Id="rId940" Type="http://schemas.openxmlformats.org/officeDocument/2006/relationships/slide" Target="slides/slide939.xml" /><Relationship Id="rId1016" Type="http://schemas.openxmlformats.org/officeDocument/2006/relationships/slide" Target="slides/slide1015.xml" /><Relationship Id="rId165" Type="http://schemas.openxmlformats.org/officeDocument/2006/relationships/slide" Target="slides/slide164.xml" /><Relationship Id="rId372" Type="http://schemas.openxmlformats.org/officeDocument/2006/relationships/slide" Target="slides/slide371.xml" /><Relationship Id="rId677" Type="http://schemas.openxmlformats.org/officeDocument/2006/relationships/slide" Target="slides/slide676.xml" /><Relationship Id="rId800" Type="http://schemas.openxmlformats.org/officeDocument/2006/relationships/slide" Target="slides/slide799.xml" /><Relationship Id="rId232" Type="http://schemas.openxmlformats.org/officeDocument/2006/relationships/slide" Target="slides/slide231.xml" /><Relationship Id="rId884" Type="http://schemas.openxmlformats.org/officeDocument/2006/relationships/slide" Target="slides/slide883.xml" /><Relationship Id="rId27" Type="http://schemas.openxmlformats.org/officeDocument/2006/relationships/slide" Target="slides/slide26.xml" /><Relationship Id="rId537" Type="http://schemas.openxmlformats.org/officeDocument/2006/relationships/slide" Target="slides/slide536.xml" /><Relationship Id="rId744" Type="http://schemas.openxmlformats.org/officeDocument/2006/relationships/slide" Target="slides/slide743.xml" /><Relationship Id="rId951" Type="http://schemas.openxmlformats.org/officeDocument/2006/relationships/slide" Target="slides/slide950.xml" /><Relationship Id="rId1167" Type="http://schemas.openxmlformats.org/officeDocument/2006/relationships/slide" Target="slides/slide1166.xml" /><Relationship Id="rId80" Type="http://schemas.openxmlformats.org/officeDocument/2006/relationships/slide" Target="slides/slide79.xml" /><Relationship Id="rId176" Type="http://schemas.openxmlformats.org/officeDocument/2006/relationships/slide" Target="slides/slide175.xml" /><Relationship Id="rId383" Type="http://schemas.openxmlformats.org/officeDocument/2006/relationships/slide" Target="slides/slide382.xml" /><Relationship Id="rId590" Type="http://schemas.openxmlformats.org/officeDocument/2006/relationships/slide" Target="slides/slide589.xml" /><Relationship Id="rId604" Type="http://schemas.openxmlformats.org/officeDocument/2006/relationships/slide" Target="slides/slide603.xml" /><Relationship Id="rId811" Type="http://schemas.openxmlformats.org/officeDocument/2006/relationships/slide" Target="slides/slide810.xml" /><Relationship Id="rId1027" Type="http://schemas.openxmlformats.org/officeDocument/2006/relationships/slide" Target="slides/slide1026.xml" /><Relationship Id="rId243" Type="http://schemas.openxmlformats.org/officeDocument/2006/relationships/slide" Target="slides/slide242.xml" /><Relationship Id="rId450" Type="http://schemas.openxmlformats.org/officeDocument/2006/relationships/slide" Target="slides/slide449.xml" /><Relationship Id="rId688" Type="http://schemas.openxmlformats.org/officeDocument/2006/relationships/slide" Target="slides/slide687.xml" /><Relationship Id="rId895" Type="http://schemas.openxmlformats.org/officeDocument/2006/relationships/slide" Target="slides/slide894.xml" /><Relationship Id="rId909" Type="http://schemas.openxmlformats.org/officeDocument/2006/relationships/slide" Target="slides/slide908.xml" /><Relationship Id="rId1080" Type="http://schemas.openxmlformats.org/officeDocument/2006/relationships/slide" Target="slides/slide1079.xml" /><Relationship Id="rId38" Type="http://schemas.openxmlformats.org/officeDocument/2006/relationships/slide" Target="slides/slide37.xml" /><Relationship Id="rId103" Type="http://schemas.openxmlformats.org/officeDocument/2006/relationships/slide" Target="slides/slide102.xml" /><Relationship Id="rId310" Type="http://schemas.openxmlformats.org/officeDocument/2006/relationships/slide" Target="slides/slide309.xml" /><Relationship Id="rId548" Type="http://schemas.openxmlformats.org/officeDocument/2006/relationships/slide" Target="slides/slide547.xml" /><Relationship Id="rId755" Type="http://schemas.openxmlformats.org/officeDocument/2006/relationships/slide" Target="slides/slide754.xml" /><Relationship Id="rId962" Type="http://schemas.openxmlformats.org/officeDocument/2006/relationships/slide" Target="slides/slide961.xml" /><Relationship Id="rId1178" Type="http://schemas.openxmlformats.org/officeDocument/2006/relationships/slide" Target="slides/slide1177.xml" /><Relationship Id="rId91" Type="http://schemas.openxmlformats.org/officeDocument/2006/relationships/slide" Target="slides/slide90.xml" /><Relationship Id="rId187" Type="http://schemas.openxmlformats.org/officeDocument/2006/relationships/slide" Target="slides/slide186.xml" /><Relationship Id="rId394" Type="http://schemas.openxmlformats.org/officeDocument/2006/relationships/slide" Target="slides/slide393.xml" /><Relationship Id="rId408" Type="http://schemas.openxmlformats.org/officeDocument/2006/relationships/slide" Target="slides/slide407.xml" /><Relationship Id="rId615" Type="http://schemas.openxmlformats.org/officeDocument/2006/relationships/slide" Target="slides/slide614.xml" /><Relationship Id="rId822" Type="http://schemas.openxmlformats.org/officeDocument/2006/relationships/slide" Target="slides/slide821.xml" /><Relationship Id="rId1038" Type="http://schemas.openxmlformats.org/officeDocument/2006/relationships/slide" Target="slides/slide1037.xml" /><Relationship Id="rId254" Type="http://schemas.openxmlformats.org/officeDocument/2006/relationships/slide" Target="slides/slide253.xml" /><Relationship Id="rId699" Type="http://schemas.openxmlformats.org/officeDocument/2006/relationships/slide" Target="slides/slide698.xml" /><Relationship Id="rId1091" Type="http://schemas.openxmlformats.org/officeDocument/2006/relationships/slide" Target="slides/slide1090.xml" /><Relationship Id="rId1105" Type="http://schemas.openxmlformats.org/officeDocument/2006/relationships/slide" Target="slides/slide1104.xml" /><Relationship Id="rId49" Type="http://schemas.openxmlformats.org/officeDocument/2006/relationships/slide" Target="slides/slide48.xml" /><Relationship Id="rId114" Type="http://schemas.openxmlformats.org/officeDocument/2006/relationships/slide" Target="slides/slide113.xml" /><Relationship Id="rId461" Type="http://schemas.openxmlformats.org/officeDocument/2006/relationships/slide" Target="slides/slide460.xml" /><Relationship Id="rId559" Type="http://schemas.openxmlformats.org/officeDocument/2006/relationships/slide" Target="slides/slide558.xml" /><Relationship Id="rId766" Type="http://schemas.openxmlformats.org/officeDocument/2006/relationships/slide" Target="slides/slide765.xml" /><Relationship Id="rId198" Type="http://schemas.openxmlformats.org/officeDocument/2006/relationships/slide" Target="slides/slide197.xml" /><Relationship Id="rId321" Type="http://schemas.openxmlformats.org/officeDocument/2006/relationships/slide" Target="slides/slide320.xml" /><Relationship Id="rId419" Type="http://schemas.openxmlformats.org/officeDocument/2006/relationships/slide" Target="slides/slide418.xml" /><Relationship Id="rId626" Type="http://schemas.openxmlformats.org/officeDocument/2006/relationships/slide" Target="slides/slide625.xml" /><Relationship Id="rId973" Type="http://schemas.openxmlformats.org/officeDocument/2006/relationships/slide" Target="slides/slide972.xml" /><Relationship Id="rId1049" Type="http://schemas.openxmlformats.org/officeDocument/2006/relationships/slide" Target="slides/slide1048.xml" /><Relationship Id="rId833" Type="http://schemas.openxmlformats.org/officeDocument/2006/relationships/slide" Target="slides/slide832.xml" /><Relationship Id="rId1116" Type="http://schemas.openxmlformats.org/officeDocument/2006/relationships/slide" Target="slides/slide1115.xml" /><Relationship Id="rId265" Type="http://schemas.openxmlformats.org/officeDocument/2006/relationships/slide" Target="slides/slide264.xml" /><Relationship Id="rId472" Type="http://schemas.openxmlformats.org/officeDocument/2006/relationships/slide" Target="slides/slide471.xml" /><Relationship Id="rId900" Type="http://schemas.openxmlformats.org/officeDocument/2006/relationships/slide" Target="slides/slide899.xml" /><Relationship Id="rId125" Type="http://schemas.openxmlformats.org/officeDocument/2006/relationships/slide" Target="slides/slide124.xml" /><Relationship Id="rId332" Type="http://schemas.openxmlformats.org/officeDocument/2006/relationships/slide" Target="slides/slide331.xml" /><Relationship Id="rId777" Type="http://schemas.openxmlformats.org/officeDocument/2006/relationships/slide" Target="slides/slide776.xml" /><Relationship Id="rId984" Type="http://schemas.openxmlformats.org/officeDocument/2006/relationships/slide" Target="slides/slide983.xml" /><Relationship Id="rId637" Type="http://schemas.openxmlformats.org/officeDocument/2006/relationships/slide" Target="slides/slide636.xml" /><Relationship Id="rId844" Type="http://schemas.openxmlformats.org/officeDocument/2006/relationships/slide" Target="slides/slide843.xml" /><Relationship Id="rId276" Type="http://schemas.openxmlformats.org/officeDocument/2006/relationships/slide" Target="slides/slide275.xml" /><Relationship Id="rId483" Type="http://schemas.openxmlformats.org/officeDocument/2006/relationships/slide" Target="slides/slide482.xml" /><Relationship Id="rId690" Type="http://schemas.openxmlformats.org/officeDocument/2006/relationships/slide" Target="slides/slide689.xml" /><Relationship Id="rId704" Type="http://schemas.openxmlformats.org/officeDocument/2006/relationships/slide" Target="slides/slide703.xml" /><Relationship Id="rId911" Type="http://schemas.openxmlformats.org/officeDocument/2006/relationships/slide" Target="slides/slide910.xml" /><Relationship Id="rId1127" Type="http://schemas.openxmlformats.org/officeDocument/2006/relationships/slide" Target="slides/slide1126.xml" /><Relationship Id="rId40" Type="http://schemas.openxmlformats.org/officeDocument/2006/relationships/slide" Target="slides/slide39.xml" /><Relationship Id="rId136" Type="http://schemas.openxmlformats.org/officeDocument/2006/relationships/slide" Target="slides/slide135.xml" /><Relationship Id="rId343" Type="http://schemas.openxmlformats.org/officeDocument/2006/relationships/slide" Target="slides/slide342.xml" /><Relationship Id="rId550" Type="http://schemas.openxmlformats.org/officeDocument/2006/relationships/slide" Target="slides/slide549.xml" /><Relationship Id="rId788" Type="http://schemas.openxmlformats.org/officeDocument/2006/relationships/slide" Target="slides/slide787.xml" /><Relationship Id="rId995" Type="http://schemas.openxmlformats.org/officeDocument/2006/relationships/slide" Target="slides/slide994.xml" /><Relationship Id="rId1180" Type="http://schemas.openxmlformats.org/officeDocument/2006/relationships/slide" Target="slides/slide1179.xml" /><Relationship Id="rId203" Type="http://schemas.openxmlformats.org/officeDocument/2006/relationships/slide" Target="slides/slide202.xml" /><Relationship Id="rId648" Type="http://schemas.openxmlformats.org/officeDocument/2006/relationships/slide" Target="slides/slide647.xml" /><Relationship Id="rId855" Type="http://schemas.openxmlformats.org/officeDocument/2006/relationships/slide" Target="slides/slide854.xml" /><Relationship Id="rId1040" Type="http://schemas.openxmlformats.org/officeDocument/2006/relationships/slide" Target="slides/slide1039.xml" /><Relationship Id="rId287" Type="http://schemas.openxmlformats.org/officeDocument/2006/relationships/slide" Target="slides/slide286.xml" /><Relationship Id="rId410" Type="http://schemas.openxmlformats.org/officeDocument/2006/relationships/slide" Target="slides/slide409.xml" /><Relationship Id="rId494" Type="http://schemas.openxmlformats.org/officeDocument/2006/relationships/slide" Target="slides/slide493.xml" /><Relationship Id="rId508" Type="http://schemas.openxmlformats.org/officeDocument/2006/relationships/slide" Target="slides/slide507.xml" /><Relationship Id="rId715" Type="http://schemas.openxmlformats.org/officeDocument/2006/relationships/slide" Target="slides/slide714.xml" /><Relationship Id="rId922" Type="http://schemas.openxmlformats.org/officeDocument/2006/relationships/slide" Target="slides/slide921.xml" /><Relationship Id="rId1138" Type="http://schemas.openxmlformats.org/officeDocument/2006/relationships/slide" Target="slides/slide1137.xml" /><Relationship Id="rId147" Type="http://schemas.openxmlformats.org/officeDocument/2006/relationships/slide" Target="slides/slide146.xml" /><Relationship Id="rId354" Type="http://schemas.openxmlformats.org/officeDocument/2006/relationships/slide" Target="slides/slide353.xml" /><Relationship Id="rId799" Type="http://schemas.openxmlformats.org/officeDocument/2006/relationships/slide" Target="slides/slide798.xml" /><Relationship Id="rId51" Type="http://schemas.openxmlformats.org/officeDocument/2006/relationships/slide" Target="slides/slide50.xml" /><Relationship Id="rId561" Type="http://schemas.openxmlformats.org/officeDocument/2006/relationships/slide" Target="slides/slide560.xml" /><Relationship Id="rId659" Type="http://schemas.openxmlformats.org/officeDocument/2006/relationships/slide" Target="slides/slide658.xml" /><Relationship Id="rId866" Type="http://schemas.openxmlformats.org/officeDocument/2006/relationships/slide" Target="slides/slide865.xml" /><Relationship Id="rId214" Type="http://schemas.openxmlformats.org/officeDocument/2006/relationships/slide" Target="slides/slide213.xml" /><Relationship Id="rId298" Type="http://schemas.openxmlformats.org/officeDocument/2006/relationships/slide" Target="slides/slide297.xml" /><Relationship Id="rId421" Type="http://schemas.openxmlformats.org/officeDocument/2006/relationships/slide" Target="slides/slide420.xml" /><Relationship Id="rId519" Type="http://schemas.openxmlformats.org/officeDocument/2006/relationships/slide" Target="slides/slide518.xml" /><Relationship Id="rId1051" Type="http://schemas.openxmlformats.org/officeDocument/2006/relationships/slide" Target="slides/slide1050.xml" /><Relationship Id="rId1149" Type="http://schemas.openxmlformats.org/officeDocument/2006/relationships/slide" Target="slides/slide1148.xml" /><Relationship Id="rId158" Type="http://schemas.openxmlformats.org/officeDocument/2006/relationships/slide" Target="slides/slide157.xml" /><Relationship Id="rId726" Type="http://schemas.openxmlformats.org/officeDocument/2006/relationships/slide" Target="slides/slide725.xml" /><Relationship Id="rId933" Type="http://schemas.openxmlformats.org/officeDocument/2006/relationships/slide" Target="slides/slide932.xml" /><Relationship Id="rId1009" Type="http://schemas.openxmlformats.org/officeDocument/2006/relationships/slide" Target="slides/slide1008.xml" /><Relationship Id="rId62" Type="http://schemas.openxmlformats.org/officeDocument/2006/relationships/slide" Target="slides/slide61.xml" /><Relationship Id="rId365" Type="http://schemas.openxmlformats.org/officeDocument/2006/relationships/slide" Target="slides/slide364.xml" /><Relationship Id="rId572" Type="http://schemas.openxmlformats.org/officeDocument/2006/relationships/slide" Target="slides/slide571.xml" /><Relationship Id="rId225" Type="http://schemas.openxmlformats.org/officeDocument/2006/relationships/slide" Target="slides/slide224.xml" /><Relationship Id="rId432" Type="http://schemas.openxmlformats.org/officeDocument/2006/relationships/slide" Target="slides/slide431.xml" /><Relationship Id="rId877" Type="http://schemas.openxmlformats.org/officeDocument/2006/relationships/slide" Target="slides/slide876.xml" /><Relationship Id="rId1062" Type="http://schemas.openxmlformats.org/officeDocument/2006/relationships/slide" Target="slides/slide1061.xml" /><Relationship Id="rId737" Type="http://schemas.openxmlformats.org/officeDocument/2006/relationships/slide" Target="slides/slide736.xml" /><Relationship Id="rId944" Type="http://schemas.openxmlformats.org/officeDocument/2006/relationships/slide" Target="slides/slide943.xml" /><Relationship Id="rId73" Type="http://schemas.openxmlformats.org/officeDocument/2006/relationships/slide" Target="slides/slide72.xml" /><Relationship Id="rId169" Type="http://schemas.openxmlformats.org/officeDocument/2006/relationships/slide" Target="slides/slide168.xml" /><Relationship Id="rId376" Type="http://schemas.openxmlformats.org/officeDocument/2006/relationships/slide" Target="slides/slide375.xml" /><Relationship Id="rId583" Type="http://schemas.openxmlformats.org/officeDocument/2006/relationships/slide" Target="slides/slide582.xml" /><Relationship Id="rId790" Type="http://schemas.openxmlformats.org/officeDocument/2006/relationships/slide" Target="slides/slide789.xml" /><Relationship Id="rId804" Type="http://schemas.openxmlformats.org/officeDocument/2006/relationships/slide" Target="slides/slide803.xml" /><Relationship Id="rId4" Type="http://schemas.openxmlformats.org/officeDocument/2006/relationships/slide" Target="slides/slide3.xml" /><Relationship Id="rId236" Type="http://schemas.openxmlformats.org/officeDocument/2006/relationships/slide" Target="slides/slide235.xml" /><Relationship Id="rId443" Type="http://schemas.openxmlformats.org/officeDocument/2006/relationships/slide" Target="slides/slide442.xml" /><Relationship Id="rId650" Type="http://schemas.openxmlformats.org/officeDocument/2006/relationships/slide" Target="slides/slide649.xml" /><Relationship Id="rId888" Type="http://schemas.openxmlformats.org/officeDocument/2006/relationships/slide" Target="slides/slide887.xml" /><Relationship Id="rId1073" Type="http://schemas.openxmlformats.org/officeDocument/2006/relationships/slide" Target="slides/slide1072.xml" /><Relationship Id="rId303" Type="http://schemas.openxmlformats.org/officeDocument/2006/relationships/slide" Target="slides/slide302.xml" /><Relationship Id="rId748" Type="http://schemas.openxmlformats.org/officeDocument/2006/relationships/slide" Target="slides/slide747.xml" /><Relationship Id="rId955" Type="http://schemas.openxmlformats.org/officeDocument/2006/relationships/slide" Target="slides/slide954.xml" /><Relationship Id="rId1140" Type="http://schemas.openxmlformats.org/officeDocument/2006/relationships/slide" Target="slides/slide1139.xml" /><Relationship Id="rId84" Type="http://schemas.openxmlformats.org/officeDocument/2006/relationships/slide" Target="slides/slide83.xml" /><Relationship Id="rId387" Type="http://schemas.openxmlformats.org/officeDocument/2006/relationships/slide" Target="slides/slide386.xml" /><Relationship Id="rId510" Type="http://schemas.openxmlformats.org/officeDocument/2006/relationships/slide" Target="slides/slide509.xml" /><Relationship Id="rId594" Type="http://schemas.openxmlformats.org/officeDocument/2006/relationships/slide" Target="slides/slide593.xml" /><Relationship Id="rId608" Type="http://schemas.openxmlformats.org/officeDocument/2006/relationships/slide" Target="slides/slide607.xml" /><Relationship Id="rId815" Type="http://schemas.openxmlformats.org/officeDocument/2006/relationships/slide" Target="slides/slide814.xml" /><Relationship Id="rId247" Type="http://schemas.openxmlformats.org/officeDocument/2006/relationships/slide" Target="slides/slide246.xml" /><Relationship Id="rId899" Type="http://schemas.openxmlformats.org/officeDocument/2006/relationships/slide" Target="slides/slide898.xml" /><Relationship Id="rId1000" Type="http://schemas.openxmlformats.org/officeDocument/2006/relationships/slide" Target="slides/slide999.xml" /><Relationship Id="rId1084" Type="http://schemas.openxmlformats.org/officeDocument/2006/relationships/slide" Target="slides/slide1083.xml" /><Relationship Id="rId107" Type="http://schemas.openxmlformats.org/officeDocument/2006/relationships/slide" Target="slides/slide106.xml" /><Relationship Id="rId454" Type="http://schemas.openxmlformats.org/officeDocument/2006/relationships/slide" Target="slides/slide453.xml" /><Relationship Id="rId661" Type="http://schemas.openxmlformats.org/officeDocument/2006/relationships/slide" Target="slides/slide660.xml" /><Relationship Id="rId759" Type="http://schemas.openxmlformats.org/officeDocument/2006/relationships/slide" Target="slides/slide758.xml" /><Relationship Id="rId966" Type="http://schemas.openxmlformats.org/officeDocument/2006/relationships/slide" Target="slides/slide965.xml" /><Relationship Id="rId11" Type="http://schemas.openxmlformats.org/officeDocument/2006/relationships/slide" Target="slides/slide10.xml" /><Relationship Id="rId314" Type="http://schemas.openxmlformats.org/officeDocument/2006/relationships/slide" Target="slides/slide313.xml" /><Relationship Id="rId398" Type="http://schemas.openxmlformats.org/officeDocument/2006/relationships/slide" Target="slides/slide397.xml" /><Relationship Id="rId521" Type="http://schemas.openxmlformats.org/officeDocument/2006/relationships/slide" Target="slides/slide520.xml" /><Relationship Id="rId619" Type="http://schemas.openxmlformats.org/officeDocument/2006/relationships/slide" Target="slides/slide618.xml" /><Relationship Id="rId1151" Type="http://schemas.openxmlformats.org/officeDocument/2006/relationships/slide" Target="slides/slide1150.xml" /><Relationship Id="rId95" Type="http://schemas.openxmlformats.org/officeDocument/2006/relationships/slide" Target="slides/slide94.xml" /><Relationship Id="rId160" Type="http://schemas.openxmlformats.org/officeDocument/2006/relationships/slide" Target="slides/slide159.xml" /><Relationship Id="rId826" Type="http://schemas.openxmlformats.org/officeDocument/2006/relationships/slide" Target="slides/slide825.xml" /><Relationship Id="rId1011" Type="http://schemas.openxmlformats.org/officeDocument/2006/relationships/slide" Target="slides/slide1010.xml" /><Relationship Id="rId1109" Type="http://schemas.openxmlformats.org/officeDocument/2006/relationships/slide" Target="slides/slide110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5D9E-7970-4B0E-A7B0-8178111090ED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903D-D61D-4187-AD15-91E280EABC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0125" y="728663"/>
            <a:ext cx="4857750" cy="36433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03D-D61D-4187-AD15-91E280EABCC6}" type="slidenum">
              <a:rPr lang="es-ES" smtClean="0"/>
              <a:pPr/>
              <a:t>243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03D-D61D-4187-AD15-91E280EABCC6}" type="slidenum">
              <a:rPr lang="es-ES" smtClean="0"/>
              <a:pPr/>
              <a:t>337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03D-D61D-4187-AD15-91E280EABCC6}" type="slidenum">
              <a:rPr lang="es-ES" smtClean="0"/>
              <a:pPr/>
              <a:t>773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03D-D61D-4187-AD15-91E280EABCC6}" type="slidenum">
              <a:rPr lang="es-ES" smtClean="0"/>
              <a:pPr/>
              <a:t>799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03D-D61D-4187-AD15-91E280EABCC6}" type="slidenum">
              <a:rPr lang="es-ES" smtClean="0"/>
              <a:pPr/>
              <a:t>912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9" indent="0">
              <a:buNone/>
              <a:defRPr sz="1600" b="1"/>
            </a:lvl6pPr>
            <a:lvl7pPr marL="2742959" indent="0">
              <a:buNone/>
              <a:defRPr sz="1600" b="1"/>
            </a:lvl7pPr>
            <a:lvl8pPr marL="3200118" indent="0">
              <a:buNone/>
              <a:defRPr sz="1600" b="1"/>
            </a:lvl8pPr>
            <a:lvl9pPr marL="365727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9" indent="0">
              <a:buNone/>
              <a:defRPr sz="1600" b="1"/>
            </a:lvl6pPr>
            <a:lvl7pPr marL="2742959" indent="0">
              <a:buNone/>
              <a:defRPr sz="1600" b="1"/>
            </a:lvl7pPr>
            <a:lvl8pPr marL="3200118" indent="0">
              <a:buNone/>
              <a:defRPr sz="1600" b="1"/>
            </a:lvl8pPr>
            <a:lvl9pPr marL="365727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9" indent="0">
              <a:buNone/>
              <a:defRPr sz="900"/>
            </a:lvl4pPr>
            <a:lvl5pPr marL="1828639" indent="0">
              <a:buNone/>
              <a:defRPr sz="900"/>
            </a:lvl5pPr>
            <a:lvl6pPr marL="2285799" indent="0">
              <a:buNone/>
              <a:defRPr sz="900"/>
            </a:lvl6pPr>
            <a:lvl7pPr marL="2742959" indent="0">
              <a:buNone/>
              <a:defRPr sz="900"/>
            </a:lvl7pPr>
            <a:lvl8pPr marL="3200118" indent="0">
              <a:buNone/>
              <a:defRPr sz="900"/>
            </a:lvl8pPr>
            <a:lvl9pPr marL="365727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9" indent="0">
              <a:buNone/>
              <a:defRPr sz="2000"/>
            </a:lvl4pPr>
            <a:lvl5pPr marL="1828639" indent="0">
              <a:buNone/>
              <a:defRPr sz="2000"/>
            </a:lvl5pPr>
            <a:lvl6pPr marL="2285799" indent="0">
              <a:buNone/>
              <a:defRPr sz="2000"/>
            </a:lvl6pPr>
            <a:lvl7pPr marL="2742959" indent="0">
              <a:buNone/>
              <a:defRPr sz="2000"/>
            </a:lvl7pPr>
            <a:lvl8pPr marL="3200118" indent="0">
              <a:buNone/>
              <a:defRPr sz="2000"/>
            </a:lvl8pPr>
            <a:lvl9pPr marL="3657278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9" indent="0">
              <a:buNone/>
              <a:defRPr sz="900"/>
            </a:lvl4pPr>
            <a:lvl5pPr marL="1828639" indent="0">
              <a:buNone/>
              <a:defRPr sz="900"/>
            </a:lvl5pPr>
            <a:lvl6pPr marL="2285799" indent="0">
              <a:buNone/>
              <a:defRPr sz="900"/>
            </a:lvl6pPr>
            <a:lvl7pPr marL="2742959" indent="0">
              <a:buNone/>
              <a:defRPr sz="900"/>
            </a:lvl7pPr>
            <a:lvl8pPr marL="3200118" indent="0">
              <a:buNone/>
              <a:defRPr sz="900"/>
            </a:lvl8pPr>
            <a:lvl9pPr marL="365727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5D73-303B-45A3-A611-85E0941AEAF4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4D44-2300-4EA6-BD34-90FFE1B635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defTabSz="91431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9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9143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9" indent="-228580" algn="l" defTabSz="9143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9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8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8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8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 /><Relationship Id="rId13" Type="http://schemas.openxmlformats.org/officeDocument/2006/relationships/slide" Target="slide41.xml" /><Relationship Id="rId18" Type="http://schemas.openxmlformats.org/officeDocument/2006/relationships/slide" Target="slide54.xml" /><Relationship Id="rId3" Type="http://schemas.openxmlformats.org/officeDocument/2006/relationships/slide" Target="slide7.xml" /><Relationship Id="rId21" Type="http://schemas.openxmlformats.org/officeDocument/2006/relationships/slide" Target="slide66.xml" /><Relationship Id="rId7" Type="http://schemas.openxmlformats.org/officeDocument/2006/relationships/slide" Target="slide26.xml" /><Relationship Id="rId12" Type="http://schemas.openxmlformats.org/officeDocument/2006/relationships/slide" Target="slide36.xml" /><Relationship Id="rId17" Type="http://schemas.openxmlformats.org/officeDocument/2006/relationships/slide" Target="slide51.xml" /><Relationship Id="rId25" Type="http://schemas.openxmlformats.org/officeDocument/2006/relationships/image" Target="../media/image1.png" /><Relationship Id="rId2" Type="http://schemas.openxmlformats.org/officeDocument/2006/relationships/slide" Target="slide2.xml" /><Relationship Id="rId16" Type="http://schemas.openxmlformats.org/officeDocument/2006/relationships/slide" Target="slide49.xml" /><Relationship Id="rId20" Type="http://schemas.openxmlformats.org/officeDocument/2006/relationships/slide" Target="slide58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18.xml" /><Relationship Id="rId11" Type="http://schemas.openxmlformats.org/officeDocument/2006/relationships/slide" Target="slide34.xml" /><Relationship Id="rId24" Type="http://schemas.openxmlformats.org/officeDocument/2006/relationships/slide" Target="slide73.xml" /><Relationship Id="rId5" Type="http://schemas.openxmlformats.org/officeDocument/2006/relationships/slide" Target="slide14.xml" /><Relationship Id="rId15" Type="http://schemas.openxmlformats.org/officeDocument/2006/relationships/slide" Target="slide46.xml" /><Relationship Id="rId23" Type="http://schemas.openxmlformats.org/officeDocument/2006/relationships/slide" Target="slide71.xml" /><Relationship Id="rId10" Type="http://schemas.openxmlformats.org/officeDocument/2006/relationships/slide" Target="slide33.xml" /><Relationship Id="rId19" Type="http://schemas.openxmlformats.org/officeDocument/2006/relationships/slide" Target="slide57.xml" /><Relationship Id="rId4" Type="http://schemas.openxmlformats.org/officeDocument/2006/relationships/slide" Target="slide8.xml" /><Relationship Id="rId9" Type="http://schemas.openxmlformats.org/officeDocument/2006/relationships/slide" Target="slide29.xml" /><Relationship Id="rId14" Type="http://schemas.openxmlformats.org/officeDocument/2006/relationships/slide" Target="slide42.xml" /><Relationship Id="rId22" Type="http://schemas.openxmlformats.org/officeDocument/2006/relationships/slide" Target="slide70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4.xml" /><Relationship Id="rId13" Type="http://schemas.openxmlformats.org/officeDocument/2006/relationships/slide" Target="slide221.xml" /><Relationship Id="rId3" Type="http://schemas.openxmlformats.org/officeDocument/2006/relationships/slide" Target="slide206.xml" /><Relationship Id="rId7" Type="http://schemas.openxmlformats.org/officeDocument/2006/relationships/slide" Target="slide212.xml" /><Relationship Id="rId12" Type="http://schemas.openxmlformats.org/officeDocument/2006/relationships/slide" Target="slide219.xml" /><Relationship Id="rId2" Type="http://schemas.openxmlformats.org/officeDocument/2006/relationships/slide" Target="slide204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210.xml" /><Relationship Id="rId11" Type="http://schemas.openxmlformats.org/officeDocument/2006/relationships/slide" Target="slide218.xml" /><Relationship Id="rId5" Type="http://schemas.openxmlformats.org/officeDocument/2006/relationships/slide" Target="slide209.xml" /><Relationship Id="rId15" Type="http://schemas.openxmlformats.org/officeDocument/2006/relationships/slide" Target="slide1.xml" /><Relationship Id="rId10" Type="http://schemas.openxmlformats.org/officeDocument/2006/relationships/slide" Target="slide217.xml" /><Relationship Id="rId4" Type="http://schemas.openxmlformats.org/officeDocument/2006/relationships/slide" Target="slide208.xml" /><Relationship Id="rId9" Type="http://schemas.openxmlformats.org/officeDocument/2006/relationships/slide" Target="slide215.xml" /><Relationship Id="rId14" Type="http://schemas.openxmlformats.org/officeDocument/2006/relationships/slide" Target="slide222.xml" 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0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2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5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6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6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6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8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0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0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0.xml" /><Relationship Id="rId13" Type="http://schemas.openxmlformats.org/officeDocument/2006/relationships/slide" Target="slide236.xml" /><Relationship Id="rId3" Type="http://schemas.openxmlformats.org/officeDocument/2006/relationships/slide" Target="slide224.xml" /><Relationship Id="rId7" Type="http://schemas.openxmlformats.org/officeDocument/2006/relationships/slide" Target="slide228.xml" /><Relationship Id="rId12" Type="http://schemas.openxmlformats.org/officeDocument/2006/relationships/slide" Target="slide235.xml" /><Relationship Id="rId17" Type="http://schemas.openxmlformats.org/officeDocument/2006/relationships/image" Target="../media/image1.png" /><Relationship Id="rId2" Type="http://schemas.openxmlformats.org/officeDocument/2006/relationships/slide" Target="slide223.xml" /><Relationship Id="rId16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227.xml" /><Relationship Id="rId11" Type="http://schemas.openxmlformats.org/officeDocument/2006/relationships/slide" Target="slide234.xml" /><Relationship Id="rId5" Type="http://schemas.openxmlformats.org/officeDocument/2006/relationships/slide" Target="slide226.xml" /><Relationship Id="rId15" Type="http://schemas.openxmlformats.org/officeDocument/2006/relationships/slide" Target="slide238.xml" /><Relationship Id="rId10" Type="http://schemas.openxmlformats.org/officeDocument/2006/relationships/slide" Target="slide233.xml" /><Relationship Id="rId4" Type="http://schemas.openxmlformats.org/officeDocument/2006/relationships/slide" Target="slide231.xml" /><Relationship Id="rId9" Type="http://schemas.openxmlformats.org/officeDocument/2006/relationships/slide" Target="slide232.xml" /><Relationship Id="rId14" Type="http://schemas.openxmlformats.org/officeDocument/2006/relationships/slide" Target="slide237.xml" 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2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5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6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6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46.xml" /><Relationship Id="rId13" Type="http://schemas.openxmlformats.org/officeDocument/2006/relationships/slide" Target="slide252.xml" /><Relationship Id="rId3" Type="http://schemas.openxmlformats.org/officeDocument/2006/relationships/slide" Target="slide240.xml" /><Relationship Id="rId7" Type="http://schemas.openxmlformats.org/officeDocument/2006/relationships/slide" Target="slide245.xml" /><Relationship Id="rId12" Type="http://schemas.openxmlformats.org/officeDocument/2006/relationships/slide" Target="slide251.xml" /><Relationship Id="rId2" Type="http://schemas.openxmlformats.org/officeDocument/2006/relationships/slide" Target="slide239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244.xml" /><Relationship Id="rId11" Type="http://schemas.openxmlformats.org/officeDocument/2006/relationships/slide" Target="slide249.xml" /><Relationship Id="rId5" Type="http://schemas.openxmlformats.org/officeDocument/2006/relationships/slide" Target="slide243.xml" /><Relationship Id="rId15" Type="http://schemas.openxmlformats.org/officeDocument/2006/relationships/slide" Target="slide1.xml" /><Relationship Id="rId10" Type="http://schemas.openxmlformats.org/officeDocument/2006/relationships/slide" Target="slide248.xml" /><Relationship Id="rId4" Type="http://schemas.openxmlformats.org/officeDocument/2006/relationships/slide" Target="slide241.xml" /><Relationship Id="rId9" Type="http://schemas.openxmlformats.org/officeDocument/2006/relationships/slide" Target="slide247.xml" /><Relationship Id="rId14" Type="http://schemas.openxmlformats.org/officeDocument/2006/relationships/slide" Target="slide253.xml" 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7.xml" /><Relationship Id="rId7" Type="http://schemas.openxmlformats.org/officeDocument/2006/relationships/image" Target="../media/image1.png" /><Relationship Id="rId2" Type="http://schemas.openxmlformats.org/officeDocument/2006/relationships/slide" Target="slide256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.xml" /><Relationship Id="rId5" Type="http://schemas.openxmlformats.org/officeDocument/2006/relationships/slide" Target="slide260.xml" /><Relationship Id="rId4" Type="http://schemas.openxmlformats.org/officeDocument/2006/relationships/slide" Target="slide258.xml" 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3.xml" /><Relationship Id="rId13" Type="http://schemas.openxmlformats.org/officeDocument/2006/relationships/slide" Target="slide278.xml" /><Relationship Id="rId3" Type="http://schemas.openxmlformats.org/officeDocument/2006/relationships/slide" Target="slide267.xml" /><Relationship Id="rId7" Type="http://schemas.openxmlformats.org/officeDocument/2006/relationships/slide" Target="slide272.xml" /><Relationship Id="rId12" Type="http://schemas.openxmlformats.org/officeDocument/2006/relationships/slide" Target="slide277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271.xml" /><Relationship Id="rId11" Type="http://schemas.openxmlformats.org/officeDocument/2006/relationships/slide" Target="slide276.xml" /><Relationship Id="rId5" Type="http://schemas.openxmlformats.org/officeDocument/2006/relationships/slide" Target="slide270.xml" /><Relationship Id="rId15" Type="http://schemas.openxmlformats.org/officeDocument/2006/relationships/image" Target="../media/image1.png" /><Relationship Id="rId10" Type="http://schemas.openxmlformats.org/officeDocument/2006/relationships/slide" Target="slide275.xml" /><Relationship Id="rId4" Type="http://schemas.openxmlformats.org/officeDocument/2006/relationships/slide" Target="slide268.xml" /><Relationship Id="rId9" Type="http://schemas.openxmlformats.org/officeDocument/2006/relationships/slide" Target="slide274.xml" /><Relationship Id="rId14" Type="http://schemas.openxmlformats.org/officeDocument/2006/relationships/slide" Target="slide279.xml" 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87.xml" /><Relationship Id="rId13" Type="http://schemas.openxmlformats.org/officeDocument/2006/relationships/slide" Target="slide295.xml" /><Relationship Id="rId3" Type="http://schemas.openxmlformats.org/officeDocument/2006/relationships/slide" Target="slide281.xml" /><Relationship Id="rId7" Type="http://schemas.openxmlformats.org/officeDocument/2006/relationships/slide" Target="slide285.xml" /><Relationship Id="rId12" Type="http://schemas.openxmlformats.org/officeDocument/2006/relationships/slide" Target="slide294.xml" /><Relationship Id="rId2" Type="http://schemas.openxmlformats.org/officeDocument/2006/relationships/slide" Target="slide280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284.xml" /><Relationship Id="rId11" Type="http://schemas.openxmlformats.org/officeDocument/2006/relationships/slide" Target="slide292.xml" /><Relationship Id="rId5" Type="http://schemas.openxmlformats.org/officeDocument/2006/relationships/slide" Target="slide283.xml" /><Relationship Id="rId15" Type="http://schemas.openxmlformats.org/officeDocument/2006/relationships/image" Target="../media/image1.png" /><Relationship Id="rId10" Type="http://schemas.openxmlformats.org/officeDocument/2006/relationships/slide" Target="slide291.xml" /><Relationship Id="rId4" Type="http://schemas.openxmlformats.org/officeDocument/2006/relationships/slide" Target="slide282.xml" /><Relationship Id="rId9" Type="http://schemas.openxmlformats.org/officeDocument/2006/relationships/slide" Target="slide289.xml" /><Relationship Id="rId14" Type="http://schemas.openxmlformats.org/officeDocument/2006/relationships/slide" Target="slide1.xml" 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04.xml" /><Relationship Id="rId13" Type="http://schemas.openxmlformats.org/officeDocument/2006/relationships/slide" Target="slide310.xml" /><Relationship Id="rId3" Type="http://schemas.openxmlformats.org/officeDocument/2006/relationships/slide" Target="slide297.xml" /><Relationship Id="rId7" Type="http://schemas.openxmlformats.org/officeDocument/2006/relationships/slide" Target="slide303.xml" /><Relationship Id="rId12" Type="http://schemas.openxmlformats.org/officeDocument/2006/relationships/slide" Target="slide308.xml" /><Relationship Id="rId2" Type="http://schemas.openxmlformats.org/officeDocument/2006/relationships/slide" Target="slide296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301.xml" /><Relationship Id="rId11" Type="http://schemas.openxmlformats.org/officeDocument/2006/relationships/slide" Target="slide307.xml" /><Relationship Id="rId5" Type="http://schemas.openxmlformats.org/officeDocument/2006/relationships/slide" Target="slide299.xml" /><Relationship Id="rId15" Type="http://schemas.openxmlformats.org/officeDocument/2006/relationships/slide" Target="slide1.xml" /><Relationship Id="rId10" Type="http://schemas.openxmlformats.org/officeDocument/2006/relationships/slide" Target="slide306.xml" /><Relationship Id="rId4" Type="http://schemas.openxmlformats.org/officeDocument/2006/relationships/slide" Target="slide298.xml" /><Relationship Id="rId9" Type="http://schemas.openxmlformats.org/officeDocument/2006/relationships/slide" Target="slide305.xml" /><Relationship Id="rId14" Type="http://schemas.openxmlformats.org/officeDocument/2006/relationships/slide" Target="slide311.xml" 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17.xml" /><Relationship Id="rId13" Type="http://schemas.openxmlformats.org/officeDocument/2006/relationships/slide" Target="slide322.xml" /><Relationship Id="rId3" Type="http://schemas.openxmlformats.org/officeDocument/2006/relationships/slide" Target="slide311.xml" /><Relationship Id="rId7" Type="http://schemas.openxmlformats.org/officeDocument/2006/relationships/slide" Target="slide316.xml" /><Relationship Id="rId12" Type="http://schemas.openxmlformats.org/officeDocument/2006/relationships/slide" Target="slide321.xml" /><Relationship Id="rId2" Type="http://schemas.openxmlformats.org/officeDocument/2006/relationships/slide" Target="slide31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315.xml" /><Relationship Id="rId11" Type="http://schemas.openxmlformats.org/officeDocument/2006/relationships/slide" Target="slide320.xml" /><Relationship Id="rId5" Type="http://schemas.openxmlformats.org/officeDocument/2006/relationships/slide" Target="slide314.xml" /><Relationship Id="rId15" Type="http://schemas.openxmlformats.org/officeDocument/2006/relationships/slide" Target="slide1.xml" /><Relationship Id="rId10" Type="http://schemas.openxmlformats.org/officeDocument/2006/relationships/slide" Target="slide319.xml" /><Relationship Id="rId4" Type="http://schemas.openxmlformats.org/officeDocument/2006/relationships/slide" Target="slide313.xml" /><Relationship Id="rId9" Type="http://schemas.openxmlformats.org/officeDocument/2006/relationships/slide" Target="slide318.xml" /><Relationship Id="rId14" Type="http://schemas.openxmlformats.org/officeDocument/2006/relationships/slide" Target="slide323.xml" 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29.xml" /><Relationship Id="rId13" Type="http://schemas.openxmlformats.org/officeDocument/2006/relationships/slide" Target="slide336.xml" /><Relationship Id="rId3" Type="http://schemas.openxmlformats.org/officeDocument/2006/relationships/slide" Target="slide324.xml" /><Relationship Id="rId7" Type="http://schemas.openxmlformats.org/officeDocument/2006/relationships/slide" Target="slide328.xml" /><Relationship Id="rId12" Type="http://schemas.openxmlformats.org/officeDocument/2006/relationships/slide" Target="slide335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327.xml" /><Relationship Id="rId11" Type="http://schemas.openxmlformats.org/officeDocument/2006/relationships/slide" Target="slide334.xml" /><Relationship Id="rId5" Type="http://schemas.openxmlformats.org/officeDocument/2006/relationships/slide" Target="slide326.xml" /><Relationship Id="rId15" Type="http://schemas.openxmlformats.org/officeDocument/2006/relationships/image" Target="../media/image1.png" /><Relationship Id="rId10" Type="http://schemas.openxmlformats.org/officeDocument/2006/relationships/slide" Target="slide332.xml" /><Relationship Id="rId4" Type="http://schemas.openxmlformats.org/officeDocument/2006/relationships/slide" Target="slide325.xml" /><Relationship Id="rId9" Type="http://schemas.openxmlformats.org/officeDocument/2006/relationships/slide" Target="slide331.xml" /><Relationship Id="rId14" Type="http://schemas.openxmlformats.org/officeDocument/2006/relationships/slide" Target="slide338.xml" 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45.xml" /><Relationship Id="rId13" Type="http://schemas.openxmlformats.org/officeDocument/2006/relationships/slide" Target="slide351.xml" /><Relationship Id="rId3" Type="http://schemas.openxmlformats.org/officeDocument/2006/relationships/slide" Target="slide340.xml" /><Relationship Id="rId7" Type="http://schemas.openxmlformats.org/officeDocument/2006/relationships/slide" Target="slide344.xml" /><Relationship Id="rId12" Type="http://schemas.openxmlformats.org/officeDocument/2006/relationships/slide" Target="slide350.xml" /><Relationship Id="rId2" Type="http://schemas.openxmlformats.org/officeDocument/2006/relationships/slide" Target="slide339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343.xml" /><Relationship Id="rId11" Type="http://schemas.openxmlformats.org/officeDocument/2006/relationships/slide" Target="slide349.xml" /><Relationship Id="rId5" Type="http://schemas.openxmlformats.org/officeDocument/2006/relationships/slide" Target="slide342.xml" /><Relationship Id="rId15" Type="http://schemas.openxmlformats.org/officeDocument/2006/relationships/image" Target="../media/image1.png" /><Relationship Id="rId10" Type="http://schemas.openxmlformats.org/officeDocument/2006/relationships/slide" Target="slide347.xml" /><Relationship Id="rId4" Type="http://schemas.openxmlformats.org/officeDocument/2006/relationships/slide" Target="slide341.xml" /><Relationship Id="rId9" Type="http://schemas.openxmlformats.org/officeDocument/2006/relationships/slide" Target="slide346.xml" /><Relationship Id="rId14" Type="http://schemas.openxmlformats.org/officeDocument/2006/relationships/slide" Target="slide1.xml" 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3.xml" /><Relationship Id="rId13" Type="http://schemas.openxmlformats.org/officeDocument/2006/relationships/slide" Target="slide90.xml" /><Relationship Id="rId3" Type="http://schemas.openxmlformats.org/officeDocument/2006/relationships/slide" Target="slide78.xml" /><Relationship Id="rId7" Type="http://schemas.openxmlformats.org/officeDocument/2006/relationships/slide" Target="slide82.xml" /><Relationship Id="rId12" Type="http://schemas.openxmlformats.org/officeDocument/2006/relationships/slide" Target="slide89.xml" /><Relationship Id="rId2" Type="http://schemas.openxmlformats.org/officeDocument/2006/relationships/slide" Target="slide1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" Target="slide81.xml" /><Relationship Id="rId11" Type="http://schemas.openxmlformats.org/officeDocument/2006/relationships/slide" Target="slide88.xml" /><Relationship Id="rId5" Type="http://schemas.openxmlformats.org/officeDocument/2006/relationships/slide" Target="slide80.xml" /><Relationship Id="rId15" Type="http://schemas.openxmlformats.org/officeDocument/2006/relationships/slide" Target="slide92.xml" /><Relationship Id="rId10" Type="http://schemas.openxmlformats.org/officeDocument/2006/relationships/slide" Target="slide86.xml" /><Relationship Id="rId4" Type="http://schemas.openxmlformats.org/officeDocument/2006/relationships/slide" Target="slide79.xml" /><Relationship Id="rId9" Type="http://schemas.openxmlformats.org/officeDocument/2006/relationships/slide" Target="slide85.xml" /><Relationship Id="rId14" Type="http://schemas.openxmlformats.org/officeDocument/2006/relationships/slide" Target="slide91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60.xml" /><Relationship Id="rId13" Type="http://schemas.openxmlformats.org/officeDocument/2006/relationships/slide" Target="slide367.xml" /><Relationship Id="rId3" Type="http://schemas.openxmlformats.org/officeDocument/2006/relationships/slide" Target="slide354.xml" /><Relationship Id="rId7" Type="http://schemas.openxmlformats.org/officeDocument/2006/relationships/slide" Target="slide359.xml" /><Relationship Id="rId12" Type="http://schemas.openxmlformats.org/officeDocument/2006/relationships/slide" Target="slide366.xml" /><Relationship Id="rId17" Type="http://schemas.openxmlformats.org/officeDocument/2006/relationships/image" Target="../media/image1.png" /><Relationship Id="rId2" Type="http://schemas.openxmlformats.org/officeDocument/2006/relationships/slide" Target="slide353.xml" /><Relationship Id="rId16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358.xml" /><Relationship Id="rId11" Type="http://schemas.openxmlformats.org/officeDocument/2006/relationships/slide" Target="slide365.xml" /><Relationship Id="rId5" Type="http://schemas.openxmlformats.org/officeDocument/2006/relationships/slide" Target="slide357.xml" /><Relationship Id="rId15" Type="http://schemas.openxmlformats.org/officeDocument/2006/relationships/slide" Target="slide371.xml" /><Relationship Id="rId10" Type="http://schemas.openxmlformats.org/officeDocument/2006/relationships/slide" Target="slide364.xml" /><Relationship Id="rId4" Type="http://schemas.openxmlformats.org/officeDocument/2006/relationships/slide" Target="slide356.xml" /><Relationship Id="rId9" Type="http://schemas.openxmlformats.org/officeDocument/2006/relationships/slide" Target="slide363.xml" /><Relationship Id="rId14" Type="http://schemas.openxmlformats.org/officeDocument/2006/relationships/slide" Target="slide369.xml" 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79.xml" /><Relationship Id="rId13" Type="http://schemas.openxmlformats.org/officeDocument/2006/relationships/slide" Target="slide387.xml" /><Relationship Id="rId3" Type="http://schemas.openxmlformats.org/officeDocument/2006/relationships/slide" Target="slide373.xml" /><Relationship Id="rId7" Type="http://schemas.openxmlformats.org/officeDocument/2006/relationships/slide" Target="slide377.xml" /><Relationship Id="rId12" Type="http://schemas.openxmlformats.org/officeDocument/2006/relationships/slide" Target="slide385.xml" /><Relationship Id="rId2" Type="http://schemas.openxmlformats.org/officeDocument/2006/relationships/slide" Target="slide37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376.xml" /><Relationship Id="rId11" Type="http://schemas.openxmlformats.org/officeDocument/2006/relationships/slide" Target="slide382.xml" /><Relationship Id="rId5" Type="http://schemas.openxmlformats.org/officeDocument/2006/relationships/slide" Target="slide375.xml" /><Relationship Id="rId15" Type="http://schemas.openxmlformats.org/officeDocument/2006/relationships/slide" Target="slide1.xml" /><Relationship Id="rId10" Type="http://schemas.openxmlformats.org/officeDocument/2006/relationships/slide" Target="slide381.xml" /><Relationship Id="rId4" Type="http://schemas.openxmlformats.org/officeDocument/2006/relationships/slide" Target="slide374.xml" /><Relationship Id="rId9" Type="http://schemas.openxmlformats.org/officeDocument/2006/relationships/slide" Target="slide380.xml" /><Relationship Id="rId14" Type="http://schemas.openxmlformats.org/officeDocument/2006/relationships/slide" Target="slide388.xml" 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96.xml" /><Relationship Id="rId13" Type="http://schemas.openxmlformats.org/officeDocument/2006/relationships/slide" Target="slide399.xml" /><Relationship Id="rId18" Type="http://schemas.openxmlformats.org/officeDocument/2006/relationships/image" Target="../media/image1.png" /><Relationship Id="rId3" Type="http://schemas.openxmlformats.org/officeDocument/2006/relationships/slide" Target="slide390.xml" /><Relationship Id="rId7" Type="http://schemas.openxmlformats.org/officeDocument/2006/relationships/slide" Target="slide395.xml" /><Relationship Id="rId12" Type="http://schemas.openxmlformats.org/officeDocument/2006/relationships/slide" Target="slide402.xml" /><Relationship Id="rId17" Type="http://schemas.openxmlformats.org/officeDocument/2006/relationships/slide" Target="slide1.xml" /><Relationship Id="rId2" Type="http://schemas.openxmlformats.org/officeDocument/2006/relationships/slide" Target="slide389.xml" /><Relationship Id="rId16" Type="http://schemas.openxmlformats.org/officeDocument/2006/relationships/slide" Target="slide405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394.xml" /><Relationship Id="rId11" Type="http://schemas.openxmlformats.org/officeDocument/2006/relationships/slide" Target="slide400.xml" /><Relationship Id="rId5" Type="http://schemas.openxmlformats.org/officeDocument/2006/relationships/slide" Target="slide393.xml" /><Relationship Id="rId15" Type="http://schemas.openxmlformats.org/officeDocument/2006/relationships/slide" Target="slide404.xml" /><Relationship Id="rId10" Type="http://schemas.openxmlformats.org/officeDocument/2006/relationships/slide" Target="slide398.xml" /><Relationship Id="rId4" Type="http://schemas.openxmlformats.org/officeDocument/2006/relationships/slide" Target="slide392.xml" /><Relationship Id="rId9" Type="http://schemas.openxmlformats.org/officeDocument/2006/relationships/slide" Target="slide397.xml" /><Relationship Id="rId14" Type="http://schemas.openxmlformats.org/officeDocument/2006/relationships/slide" Target="slide403.xml" 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14.xml" /><Relationship Id="rId13" Type="http://schemas.openxmlformats.org/officeDocument/2006/relationships/slide" Target="slide419.xml" /><Relationship Id="rId3" Type="http://schemas.openxmlformats.org/officeDocument/2006/relationships/slide" Target="slide407.xml" /><Relationship Id="rId7" Type="http://schemas.openxmlformats.org/officeDocument/2006/relationships/slide" Target="slide413.xml" /><Relationship Id="rId12" Type="http://schemas.openxmlformats.org/officeDocument/2006/relationships/slide" Target="slide418.xml" /><Relationship Id="rId17" Type="http://schemas.openxmlformats.org/officeDocument/2006/relationships/image" Target="../media/image1.png" /><Relationship Id="rId2" Type="http://schemas.openxmlformats.org/officeDocument/2006/relationships/slide" Target="slide406.xml" /><Relationship Id="rId16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412.xml" /><Relationship Id="rId11" Type="http://schemas.openxmlformats.org/officeDocument/2006/relationships/slide" Target="slide417.xml" /><Relationship Id="rId5" Type="http://schemas.openxmlformats.org/officeDocument/2006/relationships/slide" Target="slide409.xml" /><Relationship Id="rId15" Type="http://schemas.openxmlformats.org/officeDocument/2006/relationships/slide" Target="slide422.xml" /><Relationship Id="rId10" Type="http://schemas.openxmlformats.org/officeDocument/2006/relationships/slide" Target="slide416.xml" /><Relationship Id="rId4" Type="http://schemas.openxmlformats.org/officeDocument/2006/relationships/slide" Target="slide408.xml" /><Relationship Id="rId9" Type="http://schemas.openxmlformats.org/officeDocument/2006/relationships/slide" Target="slide415.xml" /><Relationship Id="rId14" Type="http://schemas.openxmlformats.org/officeDocument/2006/relationships/slide" Target="slide420.xml" 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30.xml" /><Relationship Id="rId13" Type="http://schemas.openxmlformats.org/officeDocument/2006/relationships/slide" Target="slide436.xml" /><Relationship Id="rId3" Type="http://schemas.openxmlformats.org/officeDocument/2006/relationships/slide" Target="slide424.xml" /><Relationship Id="rId7" Type="http://schemas.openxmlformats.org/officeDocument/2006/relationships/slide" Target="slide429.xml" /><Relationship Id="rId12" Type="http://schemas.openxmlformats.org/officeDocument/2006/relationships/slide" Target="slide435.xml" /><Relationship Id="rId17" Type="http://schemas.openxmlformats.org/officeDocument/2006/relationships/image" Target="../media/image1.png" /><Relationship Id="rId2" Type="http://schemas.openxmlformats.org/officeDocument/2006/relationships/slide" Target="slide423.xml" /><Relationship Id="rId16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428.xml" /><Relationship Id="rId11" Type="http://schemas.openxmlformats.org/officeDocument/2006/relationships/slide" Target="slide434.xml" /><Relationship Id="rId5" Type="http://schemas.openxmlformats.org/officeDocument/2006/relationships/slide" Target="slide427.xml" /><Relationship Id="rId15" Type="http://schemas.openxmlformats.org/officeDocument/2006/relationships/slide" Target="slide438.xml" /><Relationship Id="rId10" Type="http://schemas.openxmlformats.org/officeDocument/2006/relationships/slide" Target="slide432.xml" /><Relationship Id="rId4" Type="http://schemas.openxmlformats.org/officeDocument/2006/relationships/slide" Target="slide426.xml" /><Relationship Id="rId9" Type="http://schemas.openxmlformats.org/officeDocument/2006/relationships/slide" Target="slide431.xml" /><Relationship Id="rId14" Type="http://schemas.openxmlformats.org/officeDocument/2006/relationships/slide" Target="slide437.xml" 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12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slide" Target="slide1.xml" 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45.xml" /><Relationship Id="rId13" Type="http://schemas.openxmlformats.org/officeDocument/2006/relationships/slide" Target="slide452.xml" /><Relationship Id="rId3" Type="http://schemas.openxmlformats.org/officeDocument/2006/relationships/slide" Target="slide440.xml" /><Relationship Id="rId7" Type="http://schemas.openxmlformats.org/officeDocument/2006/relationships/slide" Target="slide444.xml" /><Relationship Id="rId12" Type="http://schemas.openxmlformats.org/officeDocument/2006/relationships/slide" Target="slide451.xml" /><Relationship Id="rId2" Type="http://schemas.openxmlformats.org/officeDocument/2006/relationships/slide" Target="slide438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443.xml" /><Relationship Id="rId11" Type="http://schemas.openxmlformats.org/officeDocument/2006/relationships/slide" Target="slide449.xml" /><Relationship Id="rId5" Type="http://schemas.openxmlformats.org/officeDocument/2006/relationships/slide" Target="slide442.xml" /><Relationship Id="rId15" Type="http://schemas.openxmlformats.org/officeDocument/2006/relationships/slide" Target="slide1.xml" /><Relationship Id="rId10" Type="http://schemas.openxmlformats.org/officeDocument/2006/relationships/slide" Target="slide448.xml" /><Relationship Id="rId4" Type="http://schemas.openxmlformats.org/officeDocument/2006/relationships/slide" Target="slide441.xml" /><Relationship Id="rId9" Type="http://schemas.openxmlformats.org/officeDocument/2006/relationships/slide" Target="slide447.xml" /><Relationship Id="rId14" Type="http://schemas.openxmlformats.org/officeDocument/2006/relationships/slide" Target="slide454.xml" 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65.xml" /><Relationship Id="rId3" Type="http://schemas.openxmlformats.org/officeDocument/2006/relationships/slide" Target="slide456.xml" /><Relationship Id="rId7" Type="http://schemas.openxmlformats.org/officeDocument/2006/relationships/slide" Target="slide460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459.xml" /><Relationship Id="rId5" Type="http://schemas.openxmlformats.org/officeDocument/2006/relationships/slide" Target="slide458.xml" /><Relationship Id="rId10" Type="http://schemas.openxmlformats.org/officeDocument/2006/relationships/image" Target="../media/image1.png" /><Relationship Id="rId4" Type="http://schemas.openxmlformats.org/officeDocument/2006/relationships/slide" Target="slide457.xml" /><Relationship Id="rId9" Type="http://schemas.openxmlformats.org/officeDocument/2006/relationships/slide" Target="slide466.xml" 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72.xml" /><Relationship Id="rId13" Type="http://schemas.openxmlformats.org/officeDocument/2006/relationships/slide" Target="slide478.xml" /><Relationship Id="rId18" Type="http://schemas.openxmlformats.org/officeDocument/2006/relationships/slide" Target="slide483.xml" /><Relationship Id="rId3" Type="http://schemas.openxmlformats.org/officeDocument/2006/relationships/slide" Target="slide467.xml" /><Relationship Id="rId7" Type="http://schemas.openxmlformats.org/officeDocument/2006/relationships/slide" Target="slide471.xml" /><Relationship Id="rId12" Type="http://schemas.openxmlformats.org/officeDocument/2006/relationships/slide" Target="slide477.xml" /><Relationship Id="rId17" Type="http://schemas.openxmlformats.org/officeDocument/2006/relationships/slide" Target="slide482.xml" /><Relationship Id="rId2" Type="http://schemas.openxmlformats.org/officeDocument/2006/relationships/slide" Target="slide1.xml" /><Relationship Id="rId16" Type="http://schemas.openxmlformats.org/officeDocument/2006/relationships/slide" Target="slide48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470.xml" /><Relationship Id="rId11" Type="http://schemas.openxmlformats.org/officeDocument/2006/relationships/slide" Target="slide476.xml" /><Relationship Id="rId5" Type="http://schemas.openxmlformats.org/officeDocument/2006/relationships/slide" Target="slide469.xml" /><Relationship Id="rId15" Type="http://schemas.openxmlformats.org/officeDocument/2006/relationships/slide" Target="slide480.xml" /><Relationship Id="rId10" Type="http://schemas.openxmlformats.org/officeDocument/2006/relationships/slide" Target="slide475.xml" /><Relationship Id="rId19" Type="http://schemas.openxmlformats.org/officeDocument/2006/relationships/image" Target="../media/image1.png" /><Relationship Id="rId4" Type="http://schemas.openxmlformats.org/officeDocument/2006/relationships/slide" Target="slide468.xml" /><Relationship Id="rId9" Type="http://schemas.openxmlformats.org/officeDocument/2006/relationships/slide" Target="slide473.xml" /><Relationship Id="rId14" Type="http://schemas.openxmlformats.org/officeDocument/2006/relationships/slide" Target="slide479.xml" 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87.xml" /><Relationship Id="rId2" Type="http://schemas.openxmlformats.org/officeDocument/2006/relationships/slide" Target="slide48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.png" /><Relationship Id="rId5" Type="http://schemas.openxmlformats.org/officeDocument/2006/relationships/slide" Target="slide1.xml" /><Relationship Id="rId4" Type="http://schemas.openxmlformats.org/officeDocument/2006/relationships/slide" Target="slide489.xml" 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95.xml" /><Relationship Id="rId13" Type="http://schemas.openxmlformats.org/officeDocument/2006/relationships/slide" Target="slide502.xml" /><Relationship Id="rId18" Type="http://schemas.openxmlformats.org/officeDocument/2006/relationships/image" Target="../media/image1.png" /><Relationship Id="rId3" Type="http://schemas.openxmlformats.org/officeDocument/2006/relationships/slide" Target="slide490.xml" /><Relationship Id="rId7" Type="http://schemas.openxmlformats.org/officeDocument/2006/relationships/slide" Target="slide494.xml" /><Relationship Id="rId12" Type="http://schemas.openxmlformats.org/officeDocument/2006/relationships/slide" Target="slide501.xml" /><Relationship Id="rId17" Type="http://schemas.openxmlformats.org/officeDocument/2006/relationships/slide" Target="slide507.xml" /><Relationship Id="rId2" Type="http://schemas.openxmlformats.org/officeDocument/2006/relationships/slide" Target="slide1.xml" /><Relationship Id="rId16" Type="http://schemas.openxmlformats.org/officeDocument/2006/relationships/slide" Target="slide506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493.xml" /><Relationship Id="rId11" Type="http://schemas.openxmlformats.org/officeDocument/2006/relationships/slide" Target="slide498.xml" /><Relationship Id="rId5" Type="http://schemas.openxmlformats.org/officeDocument/2006/relationships/slide" Target="slide492.xml" /><Relationship Id="rId15" Type="http://schemas.openxmlformats.org/officeDocument/2006/relationships/slide" Target="slide505.xml" /><Relationship Id="rId10" Type="http://schemas.openxmlformats.org/officeDocument/2006/relationships/slide" Target="slide497.xml" /><Relationship Id="rId4" Type="http://schemas.openxmlformats.org/officeDocument/2006/relationships/slide" Target="slide491.xml" /><Relationship Id="rId9" Type="http://schemas.openxmlformats.org/officeDocument/2006/relationships/slide" Target="slide496.xml" /><Relationship Id="rId14" Type="http://schemas.openxmlformats.org/officeDocument/2006/relationships/slide" Target="slide503.xml" 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2.xml" /><Relationship Id="rId13" Type="http://schemas.openxmlformats.org/officeDocument/2006/relationships/slide" Target="slide109.xml" /><Relationship Id="rId18" Type="http://schemas.openxmlformats.org/officeDocument/2006/relationships/slide" Target="slide1.xml" /><Relationship Id="rId3" Type="http://schemas.openxmlformats.org/officeDocument/2006/relationships/slide" Target="slide94.xml" /><Relationship Id="rId7" Type="http://schemas.openxmlformats.org/officeDocument/2006/relationships/slide" Target="slide100.xml" /><Relationship Id="rId12" Type="http://schemas.openxmlformats.org/officeDocument/2006/relationships/slide" Target="slide108.xml" /><Relationship Id="rId17" Type="http://schemas.openxmlformats.org/officeDocument/2006/relationships/slide" Target="slide113.xml" /><Relationship Id="rId2" Type="http://schemas.openxmlformats.org/officeDocument/2006/relationships/slide" Target="slide93.xml" /><Relationship Id="rId16" Type="http://schemas.openxmlformats.org/officeDocument/2006/relationships/slide" Target="slide112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8.xml" /><Relationship Id="rId11" Type="http://schemas.openxmlformats.org/officeDocument/2006/relationships/slide" Target="slide106.xml" /><Relationship Id="rId5" Type="http://schemas.openxmlformats.org/officeDocument/2006/relationships/slide" Target="slide97.xml" /><Relationship Id="rId15" Type="http://schemas.openxmlformats.org/officeDocument/2006/relationships/slide" Target="slide111.xml" /><Relationship Id="rId10" Type="http://schemas.openxmlformats.org/officeDocument/2006/relationships/slide" Target="slide104.xml" /><Relationship Id="rId19" Type="http://schemas.openxmlformats.org/officeDocument/2006/relationships/image" Target="../media/image1.png" /><Relationship Id="rId4" Type="http://schemas.openxmlformats.org/officeDocument/2006/relationships/slide" Target="slide95.xml" /><Relationship Id="rId9" Type="http://schemas.openxmlformats.org/officeDocument/2006/relationships/slide" Target="slide103.xml" /><Relationship Id="rId14" Type="http://schemas.openxmlformats.org/officeDocument/2006/relationships/slide" Target="slide110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14.xml" /><Relationship Id="rId13" Type="http://schemas.openxmlformats.org/officeDocument/2006/relationships/slide" Target="slide520.xml" /><Relationship Id="rId3" Type="http://schemas.openxmlformats.org/officeDocument/2006/relationships/slide" Target="slide509.xml" /><Relationship Id="rId7" Type="http://schemas.openxmlformats.org/officeDocument/2006/relationships/slide" Target="slide513.xml" /><Relationship Id="rId12" Type="http://schemas.openxmlformats.org/officeDocument/2006/relationships/slide" Target="slide519.xml" /><Relationship Id="rId17" Type="http://schemas.openxmlformats.org/officeDocument/2006/relationships/image" Target="../media/image1.png" /><Relationship Id="rId2" Type="http://schemas.openxmlformats.org/officeDocument/2006/relationships/slide" Target="slide508.xml" /><Relationship Id="rId16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12.xml" /><Relationship Id="rId11" Type="http://schemas.openxmlformats.org/officeDocument/2006/relationships/slide" Target="slide518.xml" /><Relationship Id="rId5" Type="http://schemas.openxmlformats.org/officeDocument/2006/relationships/slide" Target="slide511.xml" /><Relationship Id="rId15" Type="http://schemas.openxmlformats.org/officeDocument/2006/relationships/slide" Target="slide523.xml" /><Relationship Id="rId10" Type="http://schemas.openxmlformats.org/officeDocument/2006/relationships/slide" Target="slide516.xml" /><Relationship Id="rId4" Type="http://schemas.openxmlformats.org/officeDocument/2006/relationships/slide" Target="slide510.xml" /><Relationship Id="rId9" Type="http://schemas.openxmlformats.org/officeDocument/2006/relationships/slide" Target="slide515.xml" /><Relationship Id="rId14" Type="http://schemas.openxmlformats.org/officeDocument/2006/relationships/slide" Target="slide521.xml" 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531.xml" /><Relationship Id="rId13" Type="http://schemas.openxmlformats.org/officeDocument/2006/relationships/slide" Target="slide1.xml" /><Relationship Id="rId3" Type="http://schemas.openxmlformats.org/officeDocument/2006/relationships/slide" Target="slide525.xml" /><Relationship Id="rId7" Type="http://schemas.openxmlformats.org/officeDocument/2006/relationships/slide" Target="slide530.xml" /><Relationship Id="rId12" Type="http://schemas.openxmlformats.org/officeDocument/2006/relationships/slide" Target="slide534.xml" /><Relationship Id="rId2" Type="http://schemas.openxmlformats.org/officeDocument/2006/relationships/slide" Target="slide524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29.xml" /><Relationship Id="rId11" Type="http://schemas.openxmlformats.org/officeDocument/2006/relationships/slide" Target="slide536.xml" /><Relationship Id="rId5" Type="http://schemas.openxmlformats.org/officeDocument/2006/relationships/slide" Target="slide528.xml" /><Relationship Id="rId10" Type="http://schemas.openxmlformats.org/officeDocument/2006/relationships/slide" Target="slide533.xml" /><Relationship Id="rId4" Type="http://schemas.openxmlformats.org/officeDocument/2006/relationships/slide" Target="slide526.xml" /><Relationship Id="rId9" Type="http://schemas.openxmlformats.org/officeDocument/2006/relationships/slide" Target="slide532.xml" /><Relationship Id="rId14" Type="http://schemas.openxmlformats.org/officeDocument/2006/relationships/image" Target="../media/image1.png" 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 /><Relationship Id="rId3" Type="http://schemas.openxmlformats.org/officeDocument/2006/relationships/slide" Target="slide539.xml" /><Relationship Id="rId7" Type="http://schemas.openxmlformats.org/officeDocument/2006/relationships/slide" Target="slide544.xml" /><Relationship Id="rId2" Type="http://schemas.openxmlformats.org/officeDocument/2006/relationships/slide" Target="slide538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43.xml" /><Relationship Id="rId5" Type="http://schemas.openxmlformats.org/officeDocument/2006/relationships/slide" Target="slide541.xml" /><Relationship Id="rId4" Type="http://schemas.openxmlformats.org/officeDocument/2006/relationships/slide" Target="slide540.xml" /><Relationship Id="rId9" Type="http://schemas.openxmlformats.org/officeDocument/2006/relationships/image" Target="../media/image1.png" 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" Target="slide546.xml" /><Relationship Id="rId7" Type="http://schemas.openxmlformats.org/officeDocument/2006/relationships/slide" Target="slide550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49.xml" /><Relationship Id="rId5" Type="http://schemas.openxmlformats.org/officeDocument/2006/relationships/slide" Target="slide548.xml" /><Relationship Id="rId4" Type="http://schemas.openxmlformats.org/officeDocument/2006/relationships/slide" Target="slide547.xml" 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556.xml" /><Relationship Id="rId13" Type="http://schemas.openxmlformats.org/officeDocument/2006/relationships/image" Target="../media/image1.png" /><Relationship Id="rId3" Type="http://schemas.openxmlformats.org/officeDocument/2006/relationships/slide" Target="slide551.xml" /><Relationship Id="rId7" Type="http://schemas.openxmlformats.org/officeDocument/2006/relationships/slide" Target="slide555.xml" /><Relationship Id="rId12" Type="http://schemas.openxmlformats.org/officeDocument/2006/relationships/slide" Target="slide560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54.xml" /><Relationship Id="rId11" Type="http://schemas.openxmlformats.org/officeDocument/2006/relationships/slide" Target="slide559.xml" /><Relationship Id="rId5" Type="http://schemas.openxmlformats.org/officeDocument/2006/relationships/slide" Target="slide553.xml" /><Relationship Id="rId10" Type="http://schemas.openxmlformats.org/officeDocument/2006/relationships/slide" Target="slide558.xml" /><Relationship Id="rId4" Type="http://schemas.openxmlformats.org/officeDocument/2006/relationships/slide" Target="slide552.xml" /><Relationship Id="rId9" Type="http://schemas.openxmlformats.org/officeDocument/2006/relationships/slide" Target="slide557.xml" 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" Target="slide562.xml" /><Relationship Id="rId7" Type="http://schemas.openxmlformats.org/officeDocument/2006/relationships/slide" Target="slide1.xml" /><Relationship Id="rId2" Type="http://schemas.openxmlformats.org/officeDocument/2006/relationships/slide" Target="slide56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65.xml" /><Relationship Id="rId5" Type="http://schemas.openxmlformats.org/officeDocument/2006/relationships/slide" Target="slide564.xml" /><Relationship Id="rId4" Type="http://schemas.openxmlformats.org/officeDocument/2006/relationships/slide" Target="slide563.xml" 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1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571.xml" /><Relationship Id="rId13" Type="http://schemas.openxmlformats.org/officeDocument/2006/relationships/slide" Target="slide577.xml" /><Relationship Id="rId3" Type="http://schemas.openxmlformats.org/officeDocument/2006/relationships/slide" Target="slide566.xml" /><Relationship Id="rId7" Type="http://schemas.openxmlformats.org/officeDocument/2006/relationships/slide" Target="slide570.xml" /><Relationship Id="rId12" Type="http://schemas.openxmlformats.org/officeDocument/2006/relationships/slide" Target="slide576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69.xml" /><Relationship Id="rId11" Type="http://schemas.openxmlformats.org/officeDocument/2006/relationships/slide" Target="slide574.xml" /><Relationship Id="rId5" Type="http://schemas.openxmlformats.org/officeDocument/2006/relationships/slide" Target="slide568.xml" /><Relationship Id="rId10" Type="http://schemas.openxmlformats.org/officeDocument/2006/relationships/slide" Target="slide573.xml" /><Relationship Id="rId4" Type="http://schemas.openxmlformats.org/officeDocument/2006/relationships/slide" Target="slide567.xml" /><Relationship Id="rId9" Type="http://schemas.openxmlformats.org/officeDocument/2006/relationships/slide" Target="slide572.xml" /><Relationship Id="rId14" Type="http://schemas.openxmlformats.org/officeDocument/2006/relationships/image" Target="../media/image1.png" 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584.xml" /><Relationship Id="rId13" Type="http://schemas.openxmlformats.org/officeDocument/2006/relationships/slide" Target="slide591.xml" /><Relationship Id="rId3" Type="http://schemas.openxmlformats.org/officeDocument/2006/relationships/slide" Target="slide579.xml" /><Relationship Id="rId7" Type="http://schemas.openxmlformats.org/officeDocument/2006/relationships/slide" Target="slide583.xml" /><Relationship Id="rId12" Type="http://schemas.openxmlformats.org/officeDocument/2006/relationships/slide" Target="slide590.xml" /><Relationship Id="rId2" Type="http://schemas.openxmlformats.org/officeDocument/2006/relationships/slide" Target="slide578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82.xml" /><Relationship Id="rId11" Type="http://schemas.openxmlformats.org/officeDocument/2006/relationships/slide" Target="slide589.xml" /><Relationship Id="rId5" Type="http://schemas.openxmlformats.org/officeDocument/2006/relationships/slide" Target="slide581.xml" /><Relationship Id="rId15" Type="http://schemas.openxmlformats.org/officeDocument/2006/relationships/image" Target="../media/image1.png" /><Relationship Id="rId10" Type="http://schemas.openxmlformats.org/officeDocument/2006/relationships/slide" Target="slide587.xml" /><Relationship Id="rId4" Type="http://schemas.openxmlformats.org/officeDocument/2006/relationships/slide" Target="slide580.xml" /><Relationship Id="rId9" Type="http://schemas.openxmlformats.org/officeDocument/2006/relationships/slide" Target="slide585.xml" /><Relationship Id="rId14" Type="http://schemas.openxmlformats.org/officeDocument/2006/relationships/slide" Target="slide1.xml" 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600.xml" /><Relationship Id="rId13" Type="http://schemas.openxmlformats.org/officeDocument/2006/relationships/slide" Target="slide607.xml" /><Relationship Id="rId3" Type="http://schemas.openxmlformats.org/officeDocument/2006/relationships/slide" Target="slide594.xml" /><Relationship Id="rId7" Type="http://schemas.openxmlformats.org/officeDocument/2006/relationships/slide" Target="slide599.xml" /><Relationship Id="rId12" Type="http://schemas.openxmlformats.org/officeDocument/2006/relationships/slide" Target="slide605.xml" /><Relationship Id="rId2" Type="http://schemas.openxmlformats.org/officeDocument/2006/relationships/slide" Target="slide593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598.xml" /><Relationship Id="rId11" Type="http://schemas.openxmlformats.org/officeDocument/2006/relationships/slide" Target="slide603.xml" /><Relationship Id="rId5" Type="http://schemas.openxmlformats.org/officeDocument/2006/relationships/slide" Target="slide597.xml" /><Relationship Id="rId15" Type="http://schemas.openxmlformats.org/officeDocument/2006/relationships/slide" Target="slide1.xml" /><Relationship Id="rId10" Type="http://schemas.openxmlformats.org/officeDocument/2006/relationships/slide" Target="slide602.xml" /><Relationship Id="rId4" Type="http://schemas.openxmlformats.org/officeDocument/2006/relationships/slide" Target="slide596.xml" /><Relationship Id="rId9" Type="http://schemas.openxmlformats.org/officeDocument/2006/relationships/slide" Target="slide601.xml" /><Relationship Id="rId14" Type="http://schemas.openxmlformats.org/officeDocument/2006/relationships/slide" Target="slide608.xml" /></Relationships>
</file>

<file path=ppt/slides/_rels/slide3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8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16.xml" /><Relationship Id="rId13" Type="http://schemas.openxmlformats.org/officeDocument/2006/relationships/image" Target="../media/image1.png" /><Relationship Id="rId3" Type="http://schemas.openxmlformats.org/officeDocument/2006/relationships/slide" Target="slide610.xml" /><Relationship Id="rId7" Type="http://schemas.openxmlformats.org/officeDocument/2006/relationships/slide" Target="slide615.xml" /><Relationship Id="rId12" Type="http://schemas.openxmlformats.org/officeDocument/2006/relationships/slide" Target="slide1.xml" /><Relationship Id="rId2" Type="http://schemas.openxmlformats.org/officeDocument/2006/relationships/slide" Target="slide609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614.xml" /><Relationship Id="rId11" Type="http://schemas.openxmlformats.org/officeDocument/2006/relationships/slide" Target="slide622.xml" /><Relationship Id="rId5" Type="http://schemas.openxmlformats.org/officeDocument/2006/relationships/slide" Target="slide612.xml" /><Relationship Id="rId10" Type="http://schemas.openxmlformats.org/officeDocument/2006/relationships/slide" Target="slide620.xml" /><Relationship Id="rId4" Type="http://schemas.openxmlformats.org/officeDocument/2006/relationships/slide" Target="slide611.xml" /><Relationship Id="rId9" Type="http://schemas.openxmlformats.org/officeDocument/2006/relationships/slide" Target="slide617.xml" 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1.xml" /><Relationship Id="rId13" Type="http://schemas.openxmlformats.org/officeDocument/2006/relationships/slide" Target="slide128.xml" /><Relationship Id="rId3" Type="http://schemas.openxmlformats.org/officeDocument/2006/relationships/slide" Target="slide115.xml" /><Relationship Id="rId7" Type="http://schemas.openxmlformats.org/officeDocument/2006/relationships/slide" Target="slide120.xml" /><Relationship Id="rId12" Type="http://schemas.openxmlformats.org/officeDocument/2006/relationships/slide" Target="slide126.xml" /><Relationship Id="rId2" Type="http://schemas.openxmlformats.org/officeDocument/2006/relationships/slide" Target="slide114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119.xml" /><Relationship Id="rId11" Type="http://schemas.openxmlformats.org/officeDocument/2006/relationships/slide" Target="slide125.xml" /><Relationship Id="rId5" Type="http://schemas.openxmlformats.org/officeDocument/2006/relationships/slide" Target="slide118.xml" /><Relationship Id="rId15" Type="http://schemas.openxmlformats.org/officeDocument/2006/relationships/slide" Target="slide1.xml" /><Relationship Id="rId10" Type="http://schemas.openxmlformats.org/officeDocument/2006/relationships/slide" Target="slide124.xml" /><Relationship Id="rId4" Type="http://schemas.openxmlformats.org/officeDocument/2006/relationships/slide" Target="slide116.xml" /><Relationship Id="rId9" Type="http://schemas.openxmlformats.org/officeDocument/2006/relationships/slide" Target="slide123.xml" /><Relationship Id="rId14" Type="http://schemas.openxmlformats.org/officeDocument/2006/relationships/slide" Target="slide129.xml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" Target="slide624.xml" /><Relationship Id="rId7" Type="http://schemas.openxmlformats.org/officeDocument/2006/relationships/slide" Target="slide1.xml" /><Relationship Id="rId2" Type="http://schemas.openxmlformats.org/officeDocument/2006/relationships/slide" Target="slide623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627.xml" /><Relationship Id="rId5" Type="http://schemas.openxmlformats.org/officeDocument/2006/relationships/slide" Target="slide626.xml" /><Relationship Id="rId4" Type="http://schemas.openxmlformats.org/officeDocument/2006/relationships/slide" Target="slide625.xml" 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28.xml" /><Relationship Id="rId7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632.xml" /><Relationship Id="rId5" Type="http://schemas.openxmlformats.org/officeDocument/2006/relationships/slide" Target="slide631.xml" /><Relationship Id="rId4" Type="http://schemas.openxmlformats.org/officeDocument/2006/relationships/slide" Target="slide629.xml" 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642.xml" /><Relationship Id="rId13" Type="http://schemas.openxmlformats.org/officeDocument/2006/relationships/slide" Target="slide647.xml" /><Relationship Id="rId3" Type="http://schemas.openxmlformats.org/officeDocument/2006/relationships/slide" Target="slide634.xml" /><Relationship Id="rId7" Type="http://schemas.openxmlformats.org/officeDocument/2006/relationships/slide" Target="slide641.xml" /><Relationship Id="rId12" Type="http://schemas.openxmlformats.org/officeDocument/2006/relationships/slide" Target="slide646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638.xml" /><Relationship Id="rId11" Type="http://schemas.openxmlformats.org/officeDocument/2006/relationships/slide" Target="slide645.xml" /><Relationship Id="rId5" Type="http://schemas.openxmlformats.org/officeDocument/2006/relationships/slide" Target="slide636.xml" /><Relationship Id="rId10" Type="http://schemas.openxmlformats.org/officeDocument/2006/relationships/slide" Target="slide644.xml" /><Relationship Id="rId4" Type="http://schemas.openxmlformats.org/officeDocument/2006/relationships/slide" Target="slide635.xml" /><Relationship Id="rId9" Type="http://schemas.openxmlformats.org/officeDocument/2006/relationships/slide" Target="slide643.xml" /><Relationship Id="rId14" Type="http://schemas.openxmlformats.org/officeDocument/2006/relationships/image" Target="../media/image1.png" /></Relationships>
</file>

<file path=ppt/slides/_rels/slide42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655.xml" /><Relationship Id="rId13" Type="http://schemas.openxmlformats.org/officeDocument/2006/relationships/slide" Target="slide1.xml" /><Relationship Id="rId3" Type="http://schemas.openxmlformats.org/officeDocument/2006/relationships/slide" Target="slide649.xml" /><Relationship Id="rId7" Type="http://schemas.openxmlformats.org/officeDocument/2006/relationships/slide" Target="slide654.xml" /><Relationship Id="rId12" Type="http://schemas.openxmlformats.org/officeDocument/2006/relationships/slide" Target="slide662.xml" /><Relationship Id="rId2" Type="http://schemas.openxmlformats.org/officeDocument/2006/relationships/slide" Target="slide648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653.xml" /><Relationship Id="rId11" Type="http://schemas.openxmlformats.org/officeDocument/2006/relationships/slide" Target="slide658.xml" /><Relationship Id="rId5" Type="http://schemas.openxmlformats.org/officeDocument/2006/relationships/slide" Target="slide651.xml" /><Relationship Id="rId10" Type="http://schemas.openxmlformats.org/officeDocument/2006/relationships/slide" Target="slide657.xml" /><Relationship Id="rId4" Type="http://schemas.openxmlformats.org/officeDocument/2006/relationships/slide" Target="slide650.xml" /><Relationship Id="rId9" Type="http://schemas.openxmlformats.org/officeDocument/2006/relationships/slide" Target="slide656.xml" /><Relationship Id="rId14" Type="http://schemas.openxmlformats.org/officeDocument/2006/relationships/image" Target="../media/image1.png" 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669.xml" /><Relationship Id="rId13" Type="http://schemas.openxmlformats.org/officeDocument/2006/relationships/slide" Target="slide675.xml" /><Relationship Id="rId18" Type="http://schemas.openxmlformats.org/officeDocument/2006/relationships/slide" Target="slide680.xml" /><Relationship Id="rId3" Type="http://schemas.openxmlformats.org/officeDocument/2006/relationships/slide" Target="slide664.xml" /><Relationship Id="rId7" Type="http://schemas.openxmlformats.org/officeDocument/2006/relationships/slide" Target="slide668.xml" /><Relationship Id="rId12" Type="http://schemas.openxmlformats.org/officeDocument/2006/relationships/slide" Target="slide674.xml" /><Relationship Id="rId17" Type="http://schemas.openxmlformats.org/officeDocument/2006/relationships/slide" Target="slide679.xml" /><Relationship Id="rId2" Type="http://schemas.openxmlformats.org/officeDocument/2006/relationships/slide" Target="slide663.xml" /><Relationship Id="rId16" Type="http://schemas.openxmlformats.org/officeDocument/2006/relationships/slide" Target="slide678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667.xml" /><Relationship Id="rId11" Type="http://schemas.openxmlformats.org/officeDocument/2006/relationships/slide" Target="slide673.xml" /><Relationship Id="rId5" Type="http://schemas.openxmlformats.org/officeDocument/2006/relationships/slide" Target="slide666.xml" /><Relationship Id="rId15" Type="http://schemas.openxmlformats.org/officeDocument/2006/relationships/slide" Target="slide677.xml" /><Relationship Id="rId10" Type="http://schemas.openxmlformats.org/officeDocument/2006/relationships/slide" Target="slide672.xml" /><Relationship Id="rId19" Type="http://schemas.openxmlformats.org/officeDocument/2006/relationships/slide" Target="slide1.xml" /><Relationship Id="rId4" Type="http://schemas.openxmlformats.org/officeDocument/2006/relationships/slide" Target="slide665.xml" /><Relationship Id="rId9" Type="http://schemas.openxmlformats.org/officeDocument/2006/relationships/slide" Target="slide671.xml" /><Relationship Id="rId14" Type="http://schemas.openxmlformats.org/officeDocument/2006/relationships/slide" Target="slide676.xml" /></Relationships>
</file>

<file path=ppt/slides/_rels/slide44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92.xml" /><Relationship Id="rId3" Type="http://schemas.openxmlformats.org/officeDocument/2006/relationships/slide" Target="slide684.xml" /><Relationship Id="rId7" Type="http://schemas.openxmlformats.org/officeDocument/2006/relationships/slide" Target="slide689.xml" /><Relationship Id="rId2" Type="http://schemas.openxmlformats.org/officeDocument/2006/relationships/slide" Target="slide683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688.xml" /><Relationship Id="rId11" Type="http://schemas.openxmlformats.org/officeDocument/2006/relationships/image" Target="../media/image1.png" /><Relationship Id="rId5" Type="http://schemas.openxmlformats.org/officeDocument/2006/relationships/slide" Target="slide687.xml" /><Relationship Id="rId10" Type="http://schemas.openxmlformats.org/officeDocument/2006/relationships/slide" Target="slide1.xml" /><Relationship Id="rId4" Type="http://schemas.openxmlformats.org/officeDocument/2006/relationships/slide" Target="slide685.xml" /><Relationship Id="rId9" Type="http://schemas.openxmlformats.org/officeDocument/2006/relationships/slide" Target="slide693.xml" 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5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704.xml" /><Relationship Id="rId13" Type="http://schemas.openxmlformats.org/officeDocument/2006/relationships/slide" Target="slide717.xml" /><Relationship Id="rId3" Type="http://schemas.openxmlformats.org/officeDocument/2006/relationships/slide" Target="slide696.xml" /><Relationship Id="rId7" Type="http://schemas.openxmlformats.org/officeDocument/2006/relationships/slide" Target="slide703.xml" /><Relationship Id="rId12" Type="http://schemas.openxmlformats.org/officeDocument/2006/relationships/slide" Target="slide716.xml" /><Relationship Id="rId2" Type="http://schemas.openxmlformats.org/officeDocument/2006/relationships/slide" Target="slide694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702.xml" /><Relationship Id="rId11" Type="http://schemas.openxmlformats.org/officeDocument/2006/relationships/slide" Target="slide714.xml" /><Relationship Id="rId5" Type="http://schemas.openxmlformats.org/officeDocument/2006/relationships/slide" Target="slide699.xml" /><Relationship Id="rId15" Type="http://schemas.openxmlformats.org/officeDocument/2006/relationships/slide" Target="slide1.xml" /><Relationship Id="rId10" Type="http://schemas.openxmlformats.org/officeDocument/2006/relationships/slide" Target="slide711.xml" /><Relationship Id="rId4" Type="http://schemas.openxmlformats.org/officeDocument/2006/relationships/slide" Target="slide697.xml" /><Relationship Id="rId9" Type="http://schemas.openxmlformats.org/officeDocument/2006/relationships/slide" Target="slide710.xml" /><Relationship Id="rId14" Type="http://schemas.openxmlformats.org/officeDocument/2006/relationships/slide" Target="slide718.xml" /></Relationships>
</file>

<file path=ppt/slides/_rels/slide4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736.xml" /><Relationship Id="rId13" Type="http://schemas.openxmlformats.org/officeDocument/2006/relationships/slide" Target="slide1.xml" /><Relationship Id="rId3" Type="http://schemas.openxmlformats.org/officeDocument/2006/relationships/slide" Target="slide726.xml" /><Relationship Id="rId7" Type="http://schemas.openxmlformats.org/officeDocument/2006/relationships/slide" Target="slide735.xml" /><Relationship Id="rId12" Type="http://schemas.openxmlformats.org/officeDocument/2006/relationships/slide" Target="slide743.xml" /><Relationship Id="rId2" Type="http://schemas.openxmlformats.org/officeDocument/2006/relationships/slide" Target="slide724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730.xml" /><Relationship Id="rId11" Type="http://schemas.openxmlformats.org/officeDocument/2006/relationships/slide" Target="slide740.xml" /><Relationship Id="rId5" Type="http://schemas.openxmlformats.org/officeDocument/2006/relationships/slide" Target="slide729.xml" /><Relationship Id="rId10" Type="http://schemas.openxmlformats.org/officeDocument/2006/relationships/slide" Target="slide739.xml" /><Relationship Id="rId4" Type="http://schemas.openxmlformats.org/officeDocument/2006/relationships/slide" Target="slide728.xml" /><Relationship Id="rId9" Type="http://schemas.openxmlformats.org/officeDocument/2006/relationships/slide" Target="slide738.xml" /><Relationship Id="rId14" Type="http://schemas.openxmlformats.org/officeDocument/2006/relationships/image" Target="../media/image1.png" 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756.xml" /><Relationship Id="rId3" Type="http://schemas.openxmlformats.org/officeDocument/2006/relationships/slide" Target="slide748.xml" /><Relationship Id="rId7" Type="http://schemas.openxmlformats.org/officeDocument/2006/relationships/slide" Target="slide754.xml" /><Relationship Id="rId2" Type="http://schemas.openxmlformats.org/officeDocument/2006/relationships/slide" Target="slide745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752.xml" /><Relationship Id="rId5" Type="http://schemas.openxmlformats.org/officeDocument/2006/relationships/slide" Target="slide750.xml" /><Relationship Id="rId10" Type="http://schemas.openxmlformats.org/officeDocument/2006/relationships/image" Target="../media/image1.png" /><Relationship Id="rId4" Type="http://schemas.openxmlformats.org/officeDocument/2006/relationships/slide" Target="slide749.xml" /><Relationship Id="rId9" Type="http://schemas.openxmlformats.org/officeDocument/2006/relationships/slide" Target="slide1.xml" /></Relationships>
</file>

<file path=ppt/slides/_rels/slide4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4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770.xml" /><Relationship Id="rId13" Type="http://schemas.openxmlformats.org/officeDocument/2006/relationships/slide" Target="slide780.xml" /><Relationship Id="rId3" Type="http://schemas.openxmlformats.org/officeDocument/2006/relationships/slide" Target="slide760.xml" /><Relationship Id="rId7" Type="http://schemas.openxmlformats.org/officeDocument/2006/relationships/slide" Target="slide767.xml" /><Relationship Id="rId12" Type="http://schemas.openxmlformats.org/officeDocument/2006/relationships/slide" Target="slide779.xml" /><Relationship Id="rId2" Type="http://schemas.openxmlformats.org/officeDocument/2006/relationships/slide" Target="slide757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766.xml" /><Relationship Id="rId11" Type="http://schemas.openxmlformats.org/officeDocument/2006/relationships/slide" Target="slide777.xml" /><Relationship Id="rId5" Type="http://schemas.openxmlformats.org/officeDocument/2006/relationships/slide" Target="slide764.xml" /><Relationship Id="rId15" Type="http://schemas.openxmlformats.org/officeDocument/2006/relationships/slide" Target="slide1.xml" /><Relationship Id="rId10" Type="http://schemas.openxmlformats.org/officeDocument/2006/relationships/slide" Target="slide775.xml" /><Relationship Id="rId4" Type="http://schemas.openxmlformats.org/officeDocument/2006/relationships/slide" Target="slide761.xml" /><Relationship Id="rId9" Type="http://schemas.openxmlformats.org/officeDocument/2006/relationships/slide" Target="slide772.xml" /><Relationship Id="rId14" Type="http://schemas.openxmlformats.org/officeDocument/2006/relationships/slide" Target="slide781.xml" 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9.xml" /><Relationship Id="rId13" Type="http://schemas.openxmlformats.org/officeDocument/2006/relationships/slide" Target="slide146.xml" /><Relationship Id="rId3" Type="http://schemas.openxmlformats.org/officeDocument/2006/relationships/slide" Target="slide132.xml" /><Relationship Id="rId7" Type="http://schemas.openxmlformats.org/officeDocument/2006/relationships/slide" Target="slide138.xml" /><Relationship Id="rId12" Type="http://schemas.openxmlformats.org/officeDocument/2006/relationships/slide" Target="slide145.xml" /><Relationship Id="rId17" Type="http://schemas.openxmlformats.org/officeDocument/2006/relationships/image" Target="../media/image1.png" /><Relationship Id="rId2" Type="http://schemas.openxmlformats.org/officeDocument/2006/relationships/slide" Target="slide130.xml" /><Relationship Id="rId16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37.xml" /><Relationship Id="rId11" Type="http://schemas.openxmlformats.org/officeDocument/2006/relationships/slide" Target="slide143.xml" /><Relationship Id="rId5" Type="http://schemas.openxmlformats.org/officeDocument/2006/relationships/slide" Target="slide135.xml" /><Relationship Id="rId15" Type="http://schemas.openxmlformats.org/officeDocument/2006/relationships/slide" Target="slide150.xml" /><Relationship Id="rId10" Type="http://schemas.openxmlformats.org/officeDocument/2006/relationships/slide" Target="slide142.xml" /><Relationship Id="rId4" Type="http://schemas.openxmlformats.org/officeDocument/2006/relationships/slide" Target="slide133.xml" /><Relationship Id="rId9" Type="http://schemas.openxmlformats.org/officeDocument/2006/relationships/slide" Target="slide141.xml" /><Relationship Id="rId14" Type="http://schemas.openxmlformats.org/officeDocument/2006/relationships/slide" Target="slide148.xml" 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793.xml" /><Relationship Id="rId13" Type="http://schemas.openxmlformats.org/officeDocument/2006/relationships/image" Target="../media/image1.png" /><Relationship Id="rId3" Type="http://schemas.openxmlformats.org/officeDocument/2006/relationships/slide" Target="slide785.xml" /><Relationship Id="rId7" Type="http://schemas.openxmlformats.org/officeDocument/2006/relationships/slide" Target="slide791.xml" /><Relationship Id="rId12" Type="http://schemas.openxmlformats.org/officeDocument/2006/relationships/slide" Target="slide1.xml" /><Relationship Id="rId2" Type="http://schemas.openxmlformats.org/officeDocument/2006/relationships/slide" Target="slide783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790.xml" /><Relationship Id="rId11" Type="http://schemas.openxmlformats.org/officeDocument/2006/relationships/slide" Target="slide796.xml" /><Relationship Id="rId5" Type="http://schemas.openxmlformats.org/officeDocument/2006/relationships/slide" Target="slide789.xml" /><Relationship Id="rId10" Type="http://schemas.openxmlformats.org/officeDocument/2006/relationships/slide" Target="slide795.xml" /><Relationship Id="rId4" Type="http://schemas.openxmlformats.org/officeDocument/2006/relationships/slide" Target="slide787.xml" /><Relationship Id="rId9" Type="http://schemas.openxmlformats.org/officeDocument/2006/relationships/slide" Target="slide794.xml" /></Relationships>
</file>

<file path=ppt/slides/_rels/slide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804.xml" /><Relationship Id="rId13" Type="http://schemas.openxmlformats.org/officeDocument/2006/relationships/slide" Target="slide813.xml" /><Relationship Id="rId18" Type="http://schemas.openxmlformats.org/officeDocument/2006/relationships/image" Target="../media/image1.png" /><Relationship Id="rId3" Type="http://schemas.openxmlformats.org/officeDocument/2006/relationships/slide" Target="slide798.xml" /><Relationship Id="rId7" Type="http://schemas.openxmlformats.org/officeDocument/2006/relationships/slide" Target="slide803.xml" /><Relationship Id="rId12" Type="http://schemas.openxmlformats.org/officeDocument/2006/relationships/slide" Target="slide812.xml" /><Relationship Id="rId17" Type="http://schemas.openxmlformats.org/officeDocument/2006/relationships/slide" Target="slide819.xml" /><Relationship Id="rId2" Type="http://schemas.openxmlformats.org/officeDocument/2006/relationships/slide" Target="slide1.xml" /><Relationship Id="rId16" Type="http://schemas.openxmlformats.org/officeDocument/2006/relationships/slide" Target="slide816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802.xml" /><Relationship Id="rId11" Type="http://schemas.openxmlformats.org/officeDocument/2006/relationships/slide" Target="slide811.xml" /><Relationship Id="rId5" Type="http://schemas.openxmlformats.org/officeDocument/2006/relationships/slide" Target="slide800.xml" /><Relationship Id="rId15" Type="http://schemas.openxmlformats.org/officeDocument/2006/relationships/slide" Target="slide815.xml" /><Relationship Id="rId10" Type="http://schemas.openxmlformats.org/officeDocument/2006/relationships/slide" Target="slide808.xml" /><Relationship Id="rId4" Type="http://schemas.openxmlformats.org/officeDocument/2006/relationships/slide" Target="slide799.xml" /><Relationship Id="rId9" Type="http://schemas.openxmlformats.org/officeDocument/2006/relationships/slide" Target="slide805.xml" /><Relationship Id="rId14" Type="http://schemas.openxmlformats.org/officeDocument/2006/relationships/slide" Target="slide814.xml" /></Relationships>
</file>

<file path=ppt/slides/_rels/slide5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832.xml" /><Relationship Id="rId13" Type="http://schemas.openxmlformats.org/officeDocument/2006/relationships/slide" Target="slide838.xml" /><Relationship Id="rId3" Type="http://schemas.openxmlformats.org/officeDocument/2006/relationships/slide" Target="slide823.xml" /><Relationship Id="rId7" Type="http://schemas.openxmlformats.org/officeDocument/2006/relationships/slide" Target="slide830.xml" /><Relationship Id="rId12" Type="http://schemas.openxmlformats.org/officeDocument/2006/relationships/slide" Target="slide837.xml" /><Relationship Id="rId2" Type="http://schemas.openxmlformats.org/officeDocument/2006/relationships/slide" Target="slide82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829.xml" /><Relationship Id="rId11" Type="http://schemas.openxmlformats.org/officeDocument/2006/relationships/slide" Target="slide836.xml" /><Relationship Id="rId5" Type="http://schemas.openxmlformats.org/officeDocument/2006/relationships/slide" Target="slide828.xml" /><Relationship Id="rId15" Type="http://schemas.openxmlformats.org/officeDocument/2006/relationships/slide" Target="slide1.xml" /><Relationship Id="rId10" Type="http://schemas.openxmlformats.org/officeDocument/2006/relationships/slide" Target="slide834.xml" /><Relationship Id="rId4" Type="http://schemas.openxmlformats.org/officeDocument/2006/relationships/slide" Target="slide824.xml" /><Relationship Id="rId9" Type="http://schemas.openxmlformats.org/officeDocument/2006/relationships/slide" Target="slide833.xml" /><Relationship Id="rId14" Type="http://schemas.openxmlformats.org/officeDocument/2006/relationships/slide" Target="slide839.xml" /></Relationships>
</file>

<file path=ppt/slides/_rels/slide52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850.xml" /><Relationship Id="rId13" Type="http://schemas.openxmlformats.org/officeDocument/2006/relationships/slide" Target="slide860.xml" /><Relationship Id="rId3" Type="http://schemas.openxmlformats.org/officeDocument/2006/relationships/slide" Target="slide844.xml" /><Relationship Id="rId7" Type="http://schemas.openxmlformats.org/officeDocument/2006/relationships/slide" Target="slide849.xml" /><Relationship Id="rId12" Type="http://schemas.openxmlformats.org/officeDocument/2006/relationships/slide" Target="slide859.xml" /><Relationship Id="rId2" Type="http://schemas.openxmlformats.org/officeDocument/2006/relationships/slide" Target="slide84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847.xml" /><Relationship Id="rId11" Type="http://schemas.openxmlformats.org/officeDocument/2006/relationships/slide" Target="slide855.xml" /><Relationship Id="rId5" Type="http://schemas.openxmlformats.org/officeDocument/2006/relationships/slide" Target="slide846.xml" /><Relationship Id="rId15" Type="http://schemas.openxmlformats.org/officeDocument/2006/relationships/image" Target="../media/image1.png" /><Relationship Id="rId10" Type="http://schemas.openxmlformats.org/officeDocument/2006/relationships/slide" Target="slide853.xml" /><Relationship Id="rId4" Type="http://schemas.openxmlformats.org/officeDocument/2006/relationships/slide" Target="slide845.xml" /><Relationship Id="rId9" Type="http://schemas.openxmlformats.org/officeDocument/2006/relationships/slide" Target="slide851.xml" /><Relationship Id="rId14" Type="http://schemas.openxmlformats.org/officeDocument/2006/relationships/slide" Target="slide1.xml" /></Relationships>
</file>

<file path=ppt/slides/_rels/slide5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872.xml" /><Relationship Id="rId13" Type="http://schemas.openxmlformats.org/officeDocument/2006/relationships/image" Target="../media/image1.png" /><Relationship Id="rId3" Type="http://schemas.openxmlformats.org/officeDocument/2006/relationships/slide" Target="slide864.xml" /><Relationship Id="rId7" Type="http://schemas.openxmlformats.org/officeDocument/2006/relationships/slide" Target="slide871.xml" /><Relationship Id="rId12" Type="http://schemas.openxmlformats.org/officeDocument/2006/relationships/slide" Target="slide1.xml" /><Relationship Id="rId2" Type="http://schemas.openxmlformats.org/officeDocument/2006/relationships/slide" Target="slide863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868.xml" /><Relationship Id="rId11" Type="http://schemas.openxmlformats.org/officeDocument/2006/relationships/slide" Target="slide878.xml" /><Relationship Id="rId5" Type="http://schemas.openxmlformats.org/officeDocument/2006/relationships/slide" Target="slide867.xml" /><Relationship Id="rId10" Type="http://schemas.openxmlformats.org/officeDocument/2006/relationships/slide" Target="slide875.xml" /><Relationship Id="rId4" Type="http://schemas.openxmlformats.org/officeDocument/2006/relationships/slide" Target="slide865.xml" /><Relationship Id="rId9" Type="http://schemas.openxmlformats.org/officeDocument/2006/relationships/slide" Target="slide873.xml" /></Relationships>
</file>

<file path=ppt/slides/_rels/slide54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890.xml" /><Relationship Id="rId13" Type="http://schemas.openxmlformats.org/officeDocument/2006/relationships/slide" Target="slide898.xml" /><Relationship Id="rId3" Type="http://schemas.openxmlformats.org/officeDocument/2006/relationships/slide" Target="slide883.xml" /><Relationship Id="rId7" Type="http://schemas.openxmlformats.org/officeDocument/2006/relationships/slide" Target="slide888.xml" /><Relationship Id="rId12" Type="http://schemas.openxmlformats.org/officeDocument/2006/relationships/slide" Target="slide897.xml" /><Relationship Id="rId2" Type="http://schemas.openxmlformats.org/officeDocument/2006/relationships/slide" Target="slide881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887.xml" /><Relationship Id="rId11" Type="http://schemas.openxmlformats.org/officeDocument/2006/relationships/slide" Target="slide896.xml" /><Relationship Id="rId5" Type="http://schemas.openxmlformats.org/officeDocument/2006/relationships/slide" Target="slide886.xml" /><Relationship Id="rId15" Type="http://schemas.openxmlformats.org/officeDocument/2006/relationships/slide" Target="slide1.xml" /><Relationship Id="rId10" Type="http://schemas.openxmlformats.org/officeDocument/2006/relationships/slide" Target="slide893.xml" /><Relationship Id="rId4" Type="http://schemas.openxmlformats.org/officeDocument/2006/relationships/slide" Target="slide885.xml" /><Relationship Id="rId9" Type="http://schemas.openxmlformats.org/officeDocument/2006/relationships/slide" Target="slide891.xml" /><Relationship Id="rId14" Type="http://schemas.openxmlformats.org/officeDocument/2006/relationships/slide" Target="slide899.xml" 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5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908.xml" /><Relationship Id="rId13" Type="http://schemas.openxmlformats.org/officeDocument/2006/relationships/slide" Target="slide1.xml" /><Relationship Id="rId3" Type="http://schemas.openxmlformats.org/officeDocument/2006/relationships/slide" Target="slide901.xml" /><Relationship Id="rId7" Type="http://schemas.openxmlformats.org/officeDocument/2006/relationships/slide" Target="slide906.xml" /><Relationship Id="rId12" Type="http://schemas.openxmlformats.org/officeDocument/2006/relationships/slide" Target="slide913.xml" /><Relationship Id="rId2" Type="http://schemas.openxmlformats.org/officeDocument/2006/relationships/slide" Target="slide900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05.xml" /><Relationship Id="rId11" Type="http://schemas.openxmlformats.org/officeDocument/2006/relationships/slide" Target="slide911.xml" /><Relationship Id="rId5" Type="http://schemas.openxmlformats.org/officeDocument/2006/relationships/slide" Target="slide904.xml" /><Relationship Id="rId10" Type="http://schemas.openxmlformats.org/officeDocument/2006/relationships/slide" Target="slide910.xml" /><Relationship Id="rId4" Type="http://schemas.openxmlformats.org/officeDocument/2006/relationships/slide" Target="slide902.xml" /><Relationship Id="rId9" Type="http://schemas.openxmlformats.org/officeDocument/2006/relationships/slide" Target="slide909.xml" /><Relationship Id="rId14" Type="http://schemas.openxmlformats.org/officeDocument/2006/relationships/image" Target="../media/image1.png" /></Relationships>
</file>

<file path=ppt/slides/_rels/slide5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6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.xml" /><Relationship Id="rId3" Type="http://schemas.openxmlformats.org/officeDocument/2006/relationships/slide" Target="slide915.xml" /><Relationship Id="rId7" Type="http://schemas.openxmlformats.org/officeDocument/2006/relationships/slide" Target="slide919.xml" /><Relationship Id="rId2" Type="http://schemas.openxmlformats.org/officeDocument/2006/relationships/slide" Target="slide914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18.xml" /><Relationship Id="rId5" Type="http://schemas.openxmlformats.org/officeDocument/2006/relationships/slide" Target="slide917.xml" /><Relationship Id="rId4" Type="http://schemas.openxmlformats.org/officeDocument/2006/relationships/slide" Target="slide916.xml" /><Relationship Id="rId9" Type="http://schemas.openxmlformats.org/officeDocument/2006/relationships/image" Target="../media/image1.png" /></Relationships>
</file>

<file path=ppt/slides/_rels/slide5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928.xml" /><Relationship Id="rId13" Type="http://schemas.openxmlformats.org/officeDocument/2006/relationships/image" Target="../media/image1.png" /><Relationship Id="rId3" Type="http://schemas.openxmlformats.org/officeDocument/2006/relationships/slide" Target="slide921.xml" /><Relationship Id="rId7" Type="http://schemas.openxmlformats.org/officeDocument/2006/relationships/slide" Target="slide927.xml" /><Relationship Id="rId12" Type="http://schemas.openxmlformats.org/officeDocument/2006/relationships/slide" Target="slide1.xml" /><Relationship Id="rId2" Type="http://schemas.openxmlformats.org/officeDocument/2006/relationships/slide" Target="slide920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26.xml" /><Relationship Id="rId11" Type="http://schemas.openxmlformats.org/officeDocument/2006/relationships/slide" Target="slide931.xml" /><Relationship Id="rId5" Type="http://schemas.openxmlformats.org/officeDocument/2006/relationships/slide" Target="slide925.xml" /><Relationship Id="rId10" Type="http://schemas.openxmlformats.org/officeDocument/2006/relationships/slide" Target="slide930.xml" /><Relationship Id="rId4" Type="http://schemas.openxmlformats.org/officeDocument/2006/relationships/slide" Target="slide924.xml" /><Relationship Id="rId9" Type="http://schemas.openxmlformats.org/officeDocument/2006/relationships/slide" Target="slide929.xml" /></Relationships>
</file>

<file path=ppt/slides/_rels/slide5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939.xml" /><Relationship Id="rId13" Type="http://schemas.openxmlformats.org/officeDocument/2006/relationships/image" Target="../media/image1.png" /><Relationship Id="rId3" Type="http://schemas.openxmlformats.org/officeDocument/2006/relationships/slide" Target="slide933.xml" /><Relationship Id="rId7" Type="http://schemas.openxmlformats.org/officeDocument/2006/relationships/slide" Target="slide938.xml" /><Relationship Id="rId12" Type="http://schemas.openxmlformats.org/officeDocument/2006/relationships/slide" Target="slide1.xml" /><Relationship Id="rId2" Type="http://schemas.openxmlformats.org/officeDocument/2006/relationships/slide" Target="slide932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37.xml" /><Relationship Id="rId11" Type="http://schemas.openxmlformats.org/officeDocument/2006/relationships/slide" Target="slide942.xml" /><Relationship Id="rId5" Type="http://schemas.openxmlformats.org/officeDocument/2006/relationships/slide" Target="slide936.xml" /><Relationship Id="rId10" Type="http://schemas.openxmlformats.org/officeDocument/2006/relationships/slide" Target="slide941.xml" /><Relationship Id="rId4" Type="http://schemas.openxmlformats.org/officeDocument/2006/relationships/slide" Target="slide935.xml" /><Relationship Id="rId9" Type="http://schemas.openxmlformats.org/officeDocument/2006/relationships/slide" Target="slide940.xml" /></Relationships>
</file>

<file path=ppt/slides/_rels/slide5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5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5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8.xml" /><Relationship Id="rId3" Type="http://schemas.openxmlformats.org/officeDocument/2006/relationships/slide" Target="slide152.xml" /><Relationship Id="rId7" Type="http://schemas.openxmlformats.org/officeDocument/2006/relationships/slide" Target="slide157.xml" /><Relationship Id="rId12" Type="http://schemas.openxmlformats.org/officeDocument/2006/relationships/image" Target="../media/image1.png" /><Relationship Id="rId2" Type="http://schemas.openxmlformats.org/officeDocument/2006/relationships/slide" Target="slide15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56.xml" /><Relationship Id="rId11" Type="http://schemas.openxmlformats.org/officeDocument/2006/relationships/slide" Target="slide1.xml" /><Relationship Id="rId5" Type="http://schemas.openxmlformats.org/officeDocument/2006/relationships/slide" Target="slide154.xml" /><Relationship Id="rId10" Type="http://schemas.openxmlformats.org/officeDocument/2006/relationships/slide" Target="slide160.xml" /><Relationship Id="rId4" Type="http://schemas.openxmlformats.org/officeDocument/2006/relationships/slide" Target="slide153.xml" /><Relationship Id="rId9" Type="http://schemas.openxmlformats.org/officeDocument/2006/relationships/slide" Target="slide159.xml" 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953.xml" /><Relationship Id="rId13" Type="http://schemas.openxmlformats.org/officeDocument/2006/relationships/slide" Target="slide1.xml" /><Relationship Id="rId3" Type="http://schemas.openxmlformats.org/officeDocument/2006/relationships/slide" Target="slide947.xml" /><Relationship Id="rId7" Type="http://schemas.openxmlformats.org/officeDocument/2006/relationships/slide" Target="slide951.xml" /><Relationship Id="rId12" Type="http://schemas.openxmlformats.org/officeDocument/2006/relationships/slide" Target="slide958.xml" /><Relationship Id="rId2" Type="http://schemas.openxmlformats.org/officeDocument/2006/relationships/slide" Target="slide945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50.xml" /><Relationship Id="rId11" Type="http://schemas.openxmlformats.org/officeDocument/2006/relationships/slide" Target="slide957.xml" /><Relationship Id="rId5" Type="http://schemas.openxmlformats.org/officeDocument/2006/relationships/slide" Target="slide949.xml" /><Relationship Id="rId10" Type="http://schemas.openxmlformats.org/officeDocument/2006/relationships/slide" Target="slide956.xml" /><Relationship Id="rId4" Type="http://schemas.openxmlformats.org/officeDocument/2006/relationships/slide" Target="slide948.xml" /><Relationship Id="rId9" Type="http://schemas.openxmlformats.org/officeDocument/2006/relationships/slide" Target="slide954.xml" /><Relationship Id="rId14" Type="http://schemas.openxmlformats.org/officeDocument/2006/relationships/image" Target="../media/image1.png" /></Relationships>
</file>

<file path=ppt/slides/_rels/slide60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0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0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0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970.xml" /><Relationship Id="rId13" Type="http://schemas.openxmlformats.org/officeDocument/2006/relationships/image" Target="../media/image1.png" /><Relationship Id="rId3" Type="http://schemas.openxmlformats.org/officeDocument/2006/relationships/slide" Target="slide961.xml" /><Relationship Id="rId7" Type="http://schemas.openxmlformats.org/officeDocument/2006/relationships/slide" Target="slide967.xml" /><Relationship Id="rId12" Type="http://schemas.openxmlformats.org/officeDocument/2006/relationships/slide" Target="slide1.xml" /><Relationship Id="rId2" Type="http://schemas.openxmlformats.org/officeDocument/2006/relationships/slide" Target="slide960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65.xml" /><Relationship Id="rId11" Type="http://schemas.openxmlformats.org/officeDocument/2006/relationships/slide" Target="slide974.xml" /><Relationship Id="rId5" Type="http://schemas.openxmlformats.org/officeDocument/2006/relationships/slide" Target="slide963.xml" /><Relationship Id="rId10" Type="http://schemas.openxmlformats.org/officeDocument/2006/relationships/slide" Target="slide973.xml" /><Relationship Id="rId4" Type="http://schemas.openxmlformats.org/officeDocument/2006/relationships/slide" Target="slide962.xml" /><Relationship Id="rId9" Type="http://schemas.openxmlformats.org/officeDocument/2006/relationships/slide" Target="slide972.xml" /></Relationships>
</file>

<file path=ppt/slides/_rels/slide6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985.xml" /><Relationship Id="rId13" Type="http://schemas.openxmlformats.org/officeDocument/2006/relationships/slide" Target="slide1.xml" /><Relationship Id="rId3" Type="http://schemas.openxmlformats.org/officeDocument/2006/relationships/slide" Target="slide977.xml" /><Relationship Id="rId7" Type="http://schemas.openxmlformats.org/officeDocument/2006/relationships/slide" Target="slide984.xml" /><Relationship Id="rId12" Type="http://schemas.openxmlformats.org/officeDocument/2006/relationships/slide" Target="slide990.xml" /><Relationship Id="rId2" Type="http://schemas.openxmlformats.org/officeDocument/2006/relationships/slide" Target="slide976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83.xml" /><Relationship Id="rId11" Type="http://schemas.openxmlformats.org/officeDocument/2006/relationships/slide" Target="slide989.xml" /><Relationship Id="rId5" Type="http://schemas.openxmlformats.org/officeDocument/2006/relationships/slide" Target="slide982.xml" /><Relationship Id="rId10" Type="http://schemas.openxmlformats.org/officeDocument/2006/relationships/slide" Target="slide988.xml" /><Relationship Id="rId4" Type="http://schemas.openxmlformats.org/officeDocument/2006/relationships/slide" Target="slide981.xml" /><Relationship Id="rId9" Type="http://schemas.openxmlformats.org/officeDocument/2006/relationships/slide" Target="slide986.xml" /><Relationship Id="rId14" Type="http://schemas.openxmlformats.org/officeDocument/2006/relationships/image" Target="../media/image1.png" /></Relationships>
</file>

<file path=ppt/slides/_rels/slide62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2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998.xml" /><Relationship Id="rId13" Type="http://schemas.openxmlformats.org/officeDocument/2006/relationships/image" Target="../media/image1.png" /><Relationship Id="rId3" Type="http://schemas.openxmlformats.org/officeDocument/2006/relationships/slide" Target="slide993.xml" /><Relationship Id="rId7" Type="http://schemas.openxmlformats.org/officeDocument/2006/relationships/slide" Target="slide997.xml" /><Relationship Id="rId12" Type="http://schemas.openxmlformats.org/officeDocument/2006/relationships/slide" Target="slide1.xml" /><Relationship Id="rId2" Type="http://schemas.openxmlformats.org/officeDocument/2006/relationships/slide" Target="slide992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996.xml" /><Relationship Id="rId11" Type="http://schemas.openxmlformats.org/officeDocument/2006/relationships/slide" Target="slide1003.xml" /><Relationship Id="rId5" Type="http://schemas.openxmlformats.org/officeDocument/2006/relationships/slide" Target="slide995.xml" /><Relationship Id="rId10" Type="http://schemas.openxmlformats.org/officeDocument/2006/relationships/slide" Target="slide1002.xml" /><Relationship Id="rId4" Type="http://schemas.openxmlformats.org/officeDocument/2006/relationships/slide" Target="slide994.xml" /><Relationship Id="rId9" Type="http://schemas.openxmlformats.org/officeDocument/2006/relationships/slide" Target="slide999.xml" /></Relationships>
</file>

<file path=ppt/slides/_rels/slide6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3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3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1012.xml" /><Relationship Id="rId13" Type="http://schemas.openxmlformats.org/officeDocument/2006/relationships/image" Target="../media/image1.png" /><Relationship Id="rId3" Type="http://schemas.openxmlformats.org/officeDocument/2006/relationships/slide" Target="slide1005.xml" /><Relationship Id="rId7" Type="http://schemas.openxmlformats.org/officeDocument/2006/relationships/slide" Target="slide1011.xml" /><Relationship Id="rId12" Type="http://schemas.openxmlformats.org/officeDocument/2006/relationships/slide" Target="slide1.xml" /><Relationship Id="rId2" Type="http://schemas.openxmlformats.org/officeDocument/2006/relationships/slide" Target="slide1004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010.xml" /><Relationship Id="rId11" Type="http://schemas.openxmlformats.org/officeDocument/2006/relationships/slide" Target="slide1016.xml" /><Relationship Id="rId5" Type="http://schemas.openxmlformats.org/officeDocument/2006/relationships/slide" Target="slide1009.xml" /><Relationship Id="rId10" Type="http://schemas.openxmlformats.org/officeDocument/2006/relationships/slide" Target="slide1014.xml" /><Relationship Id="rId4" Type="http://schemas.openxmlformats.org/officeDocument/2006/relationships/slide" Target="slide1006.xml" /><Relationship Id="rId9" Type="http://schemas.openxmlformats.org/officeDocument/2006/relationships/slide" Target="slide1013.xml" /></Relationships>
</file>

<file path=ppt/slides/_rels/slide6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024.xml" /><Relationship Id="rId3" Type="http://schemas.openxmlformats.org/officeDocument/2006/relationships/slide" Target="slide1018.xml" /><Relationship Id="rId7" Type="http://schemas.openxmlformats.org/officeDocument/2006/relationships/slide" Target="slide1023.xml" /><Relationship Id="rId2" Type="http://schemas.openxmlformats.org/officeDocument/2006/relationships/slide" Target="slide1017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022.xml" /><Relationship Id="rId11" Type="http://schemas.openxmlformats.org/officeDocument/2006/relationships/image" Target="../media/image1.png" /><Relationship Id="rId5" Type="http://schemas.openxmlformats.org/officeDocument/2006/relationships/slide" Target="slide1021.xml" /><Relationship Id="rId10" Type="http://schemas.openxmlformats.org/officeDocument/2006/relationships/slide" Target="slide1.xml" /><Relationship Id="rId4" Type="http://schemas.openxmlformats.org/officeDocument/2006/relationships/slide" Target="slide1019.xml" /><Relationship Id="rId9" Type="http://schemas.openxmlformats.org/officeDocument/2006/relationships/slide" Target="slide1025.xml" /></Relationships>
</file>

<file path=ppt/slides/_rels/slide6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1035.xml" /><Relationship Id="rId13" Type="http://schemas.openxmlformats.org/officeDocument/2006/relationships/slide" Target="slide1043.xml" /><Relationship Id="rId3" Type="http://schemas.openxmlformats.org/officeDocument/2006/relationships/slide" Target="slide1029.xml" /><Relationship Id="rId7" Type="http://schemas.openxmlformats.org/officeDocument/2006/relationships/slide" Target="slide1034.xml" /><Relationship Id="rId12" Type="http://schemas.openxmlformats.org/officeDocument/2006/relationships/slide" Target="slide1041.xml" /><Relationship Id="rId17" Type="http://schemas.openxmlformats.org/officeDocument/2006/relationships/image" Target="../media/image1.png" /><Relationship Id="rId2" Type="http://schemas.openxmlformats.org/officeDocument/2006/relationships/slide" Target="slide1028.xml" /><Relationship Id="rId16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033.xml" /><Relationship Id="rId11" Type="http://schemas.openxmlformats.org/officeDocument/2006/relationships/slide" Target="slide1039.xml" /><Relationship Id="rId5" Type="http://schemas.openxmlformats.org/officeDocument/2006/relationships/slide" Target="slide1032.xml" /><Relationship Id="rId15" Type="http://schemas.openxmlformats.org/officeDocument/2006/relationships/slide" Target="slide1045.xml" /><Relationship Id="rId10" Type="http://schemas.openxmlformats.org/officeDocument/2006/relationships/slide" Target="slide1037.xml" /><Relationship Id="rId4" Type="http://schemas.openxmlformats.org/officeDocument/2006/relationships/slide" Target="slide1030.xml" /><Relationship Id="rId9" Type="http://schemas.openxmlformats.org/officeDocument/2006/relationships/slide" Target="slide1036.xml" /><Relationship Id="rId14" Type="http://schemas.openxmlformats.org/officeDocument/2006/relationships/slide" Target="slide1044.xml" /></Relationships>
</file>

<file path=ppt/slides/_rels/slide6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6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6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6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6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055.xml" /><Relationship Id="rId13" Type="http://schemas.openxmlformats.org/officeDocument/2006/relationships/slide" Target="slide1.xml" /><Relationship Id="rId3" Type="http://schemas.openxmlformats.org/officeDocument/2006/relationships/slide" Target="slide1048.xml" /><Relationship Id="rId7" Type="http://schemas.openxmlformats.org/officeDocument/2006/relationships/slide" Target="slide1054.xml" /><Relationship Id="rId12" Type="http://schemas.openxmlformats.org/officeDocument/2006/relationships/slide" Target="slide1061.xml" /><Relationship Id="rId2" Type="http://schemas.openxmlformats.org/officeDocument/2006/relationships/slide" Target="slide1046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052.xml" /><Relationship Id="rId11" Type="http://schemas.openxmlformats.org/officeDocument/2006/relationships/slide" Target="slide1058.xml" /><Relationship Id="rId5" Type="http://schemas.openxmlformats.org/officeDocument/2006/relationships/slide" Target="slide1050.xml" /><Relationship Id="rId10" Type="http://schemas.openxmlformats.org/officeDocument/2006/relationships/slide" Target="slide1057.xml" /><Relationship Id="rId4" Type="http://schemas.openxmlformats.org/officeDocument/2006/relationships/slide" Target="slide1049.xml" /><Relationship Id="rId9" Type="http://schemas.openxmlformats.org/officeDocument/2006/relationships/slide" Target="slide1056.xml" /><Relationship Id="rId14" Type="http://schemas.openxmlformats.org/officeDocument/2006/relationships/image" Target="../media/image1.png" /></Relationships>
</file>

<file path=ppt/slides/_rels/slide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1070.xml" /><Relationship Id="rId13" Type="http://schemas.openxmlformats.org/officeDocument/2006/relationships/image" Target="../media/image1.png" /><Relationship Id="rId3" Type="http://schemas.openxmlformats.org/officeDocument/2006/relationships/slide" Target="slide1065.xml" /><Relationship Id="rId7" Type="http://schemas.openxmlformats.org/officeDocument/2006/relationships/slide" Target="slide1069.xml" /><Relationship Id="rId12" Type="http://schemas.openxmlformats.org/officeDocument/2006/relationships/slide" Target="slide1.xml" /><Relationship Id="rId2" Type="http://schemas.openxmlformats.org/officeDocument/2006/relationships/slide" Target="slide1062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068.xml" /><Relationship Id="rId11" Type="http://schemas.openxmlformats.org/officeDocument/2006/relationships/slide" Target="slide1073.xml" /><Relationship Id="rId5" Type="http://schemas.openxmlformats.org/officeDocument/2006/relationships/slide" Target="slide1067.xml" /><Relationship Id="rId10" Type="http://schemas.openxmlformats.org/officeDocument/2006/relationships/slide" Target="slide1072.xml" /><Relationship Id="rId4" Type="http://schemas.openxmlformats.org/officeDocument/2006/relationships/slide" Target="slide1066.xml" /><Relationship Id="rId9" Type="http://schemas.openxmlformats.org/officeDocument/2006/relationships/slide" Target="slide1071.xml" /></Relationships>
</file>

<file path=ppt/slides/_rels/slide6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8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8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082.xml" /><Relationship Id="rId13" Type="http://schemas.openxmlformats.org/officeDocument/2006/relationships/image" Target="../media/image1.png" /><Relationship Id="rId3" Type="http://schemas.openxmlformats.org/officeDocument/2006/relationships/slide" Target="slide1076.xml" /><Relationship Id="rId7" Type="http://schemas.openxmlformats.org/officeDocument/2006/relationships/slide" Target="slide1080.xml" /><Relationship Id="rId12" Type="http://schemas.openxmlformats.org/officeDocument/2006/relationships/slide" Target="slide1.xml" /><Relationship Id="rId2" Type="http://schemas.openxmlformats.org/officeDocument/2006/relationships/slide" Target="slide1074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079.xml" /><Relationship Id="rId11" Type="http://schemas.openxmlformats.org/officeDocument/2006/relationships/slide" Target="slide1087.xml" /><Relationship Id="rId5" Type="http://schemas.openxmlformats.org/officeDocument/2006/relationships/slide" Target="slide1078.xml" /><Relationship Id="rId10" Type="http://schemas.openxmlformats.org/officeDocument/2006/relationships/slide" Target="slide1084.xml" /><Relationship Id="rId4" Type="http://schemas.openxmlformats.org/officeDocument/2006/relationships/slide" Target="slide1077.xml" /><Relationship Id="rId9" Type="http://schemas.openxmlformats.org/officeDocument/2006/relationships/slide" Target="slide1083.xml" /></Relationships>
</file>

<file path=ppt/slides/_rels/slide6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6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6.xml" /><Relationship Id="rId13" Type="http://schemas.openxmlformats.org/officeDocument/2006/relationships/slide" Target="slide171.xml" /><Relationship Id="rId18" Type="http://schemas.openxmlformats.org/officeDocument/2006/relationships/slide" Target="slide176.xml" /><Relationship Id="rId3" Type="http://schemas.openxmlformats.org/officeDocument/2006/relationships/slide" Target="slide161.xml" /><Relationship Id="rId7" Type="http://schemas.openxmlformats.org/officeDocument/2006/relationships/slide" Target="slide165.xml" /><Relationship Id="rId12" Type="http://schemas.openxmlformats.org/officeDocument/2006/relationships/slide" Target="slide170.xml" /><Relationship Id="rId17" Type="http://schemas.openxmlformats.org/officeDocument/2006/relationships/slide" Target="slide175.xml" /><Relationship Id="rId2" Type="http://schemas.openxmlformats.org/officeDocument/2006/relationships/slide" Target="slide1.xml" /><Relationship Id="rId16" Type="http://schemas.openxmlformats.org/officeDocument/2006/relationships/slide" Target="slide174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164.xml" /><Relationship Id="rId11" Type="http://schemas.openxmlformats.org/officeDocument/2006/relationships/slide" Target="slide169.xml" /><Relationship Id="rId5" Type="http://schemas.openxmlformats.org/officeDocument/2006/relationships/slide" Target="slide163.xml" /><Relationship Id="rId15" Type="http://schemas.openxmlformats.org/officeDocument/2006/relationships/slide" Target="slide173.xml" /><Relationship Id="rId10" Type="http://schemas.openxmlformats.org/officeDocument/2006/relationships/slide" Target="slide168.xml" /><Relationship Id="rId19" Type="http://schemas.openxmlformats.org/officeDocument/2006/relationships/image" Target="../media/image1.png" /><Relationship Id="rId4" Type="http://schemas.openxmlformats.org/officeDocument/2006/relationships/slide" Target="slide162.xml" /><Relationship Id="rId9" Type="http://schemas.openxmlformats.org/officeDocument/2006/relationships/slide" Target="slide167.xml" /><Relationship Id="rId14" Type="http://schemas.openxmlformats.org/officeDocument/2006/relationships/slide" Target="slide172.xml" 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1099.xml" /><Relationship Id="rId3" Type="http://schemas.openxmlformats.org/officeDocument/2006/relationships/slide" Target="slide1089.xml" /><Relationship Id="rId7" Type="http://schemas.openxmlformats.org/officeDocument/2006/relationships/slide" Target="slide1098.xml" /><Relationship Id="rId2" Type="http://schemas.openxmlformats.org/officeDocument/2006/relationships/slide" Target="slide1088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097.xml" /><Relationship Id="rId11" Type="http://schemas.openxmlformats.org/officeDocument/2006/relationships/image" Target="../media/image1.png" /><Relationship Id="rId5" Type="http://schemas.openxmlformats.org/officeDocument/2006/relationships/slide" Target="slide1096.xml" /><Relationship Id="rId10" Type="http://schemas.openxmlformats.org/officeDocument/2006/relationships/slide" Target="slide1.xml" /><Relationship Id="rId4" Type="http://schemas.openxmlformats.org/officeDocument/2006/relationships/slide" Target="slide1092.xml" /><Relationship Id="rId9" Type="http://schemas.openxmlformats.org/officeDocument/2006/relationships/slide" Target="slide1100.xml" /></Relationships>
</file>

<file path=ppt/slides/_rels/slide7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108.xml" /><Relationship Id="rId13" Type="http://schemas.openxmlformats.org/officeDocument/2006/relationships/slide" Target="slide1115.xml" /><Relationship Id="rId3" Type="http://schemas.openxmlformats.org/officeDocument/2006/relationships/slide" Target="slide1102.xml" /><Relationship Id="rId7" Type="http://schemas.openxmlformats.org/officeDocument/2006/relationships/slide" Target="slide1107.xml" /><Relationship Id="rId12" Type="http://schemas.openxmlformats.org/officeDocument/2006/relationships/slide" Target="slide1112.xml" /><Relationship Id="rId2" Type="http://schemas.openxmlformats.org/officeDocument/2006/relationships/slide" Target="slide1101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1106.xml" /><Relationship Id="rId11" Type="http://schemas.openxmlformats.org/officeDocument/2006/relationships/slide" Target="slide1111.xml" /><Relationship Id="rId5" Type="http://schemas.openxmlformats.org/officeDocument/2006/relationships/slide" Target="slide1104.xml" /><Relationship Id="rId15" Type="http://schemas.openxmlformats.org/officeDocument/2006/relationships/slide" Target="slide1.xml" /><Relationship Id="rId10" Type="http://schemas.openxmlformats.org/officeDocument/2006/relationships/slide" Target="slide1110.xml" /><Relationship Id="rId4" Type="http://schemas.openxmlformats.org/officeDocument/2006/relationships/slide" Target="slide1103.xml" /><Relationship Id="rId9" Type="http://schemas.openxmlformats.org/officeDocument/2006/relationships/slide" Target="slide1109.xml" /><Relationship Id="rId14" Type="http://schemas.openxmlformats.org/officeDocument/2006/relationships/slide" Target="slide1116.xml" /></Relationships>
</file>

<file path=ppt/slides/_rels/slide7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1123.xml" /><Relationship Id="rId13" Type="http://schemas.openxmlformats.org/officeDocument/2006/relationships/slide" Target="slide1129.xml" /><Relationship Id="rId3" Type="http://schemas.openxmlformats.org/officeDocument/2006/relationships/slide" Target="slide1118.xml" /><Relationship Id="rId7" Type="http://schemas.openxmlformats.org/officeDocument/2006/relationships/slide" Target="slide1122.xml" /><Relationship Id="rId12" Type="http://schemas.openxmlformats.org/officeDocument/2006/relationships/slide" Target="slide1128.xml" /><Relationship Id="rId2" Type="http://schemas.openxmlformats.org/officeDocument/2006/relationships/slide" Target="slide1117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slide" Target="slide1121.xml" /><Relationship Id="rId11" Type="http://schemas.openxmlformats.org/officeDocument/2006/relationships/slide" Target="slide1127.xml" /><Relationship Id="rId5" Type="http://schemas.openxmlformats.org/officeDocument/2006/relationships/slide" Target="slide1120.xml" /><Relationship Id="rId15" Type="http://schemas.openxmlformats.org/officeDocument/2006/relationships/slide" Target="slide1.xml" /><Relationship Id="rId10" Type="http://schemas.openxmlformats.org/officeDocument/2006/relationships/slide" Target="slide1126.xml" /><Relationship Id="rId4" Type="http://schemas.openxmlformats.org/officeDocument/2006/relationships/slide" Target="slide1119.xml" /><Relationship Id="rId9" Type="http://schemas.openxmlformats.org/officeDocument/2006/relationships/slide" Target="slide1125.xml" /><Relationship Id="rId14" Type="http://schemas.openxmlformats.org/officeDocument/2006/relationships/slide" Target="slide1132.xml" /></Relationships>
</file>

<file path=ppt/slides/_rels/slide7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1139.xml" /><Relationship Id="rId13" Type="http://schemas.openxmlformats.org/officeDocument/2006/relationships/slide" Target="slide1145.xml" /><Relationship Id="rId3" Type="http://schemas.openxmlformats.org/officeDocument/2006/relationships/slide" Target="slide1133.xml" /><Relationship Id="rId7" Type="http://schemas.openxmlformats.org/officeDocument/2006/relationships/slide" Target="slide1138.xml" /><Relationship Id="rId12" Type="http://schemas.openxmlformats.org/officeDocument/2006/relationships/slide" Target="slide1144.xml" /><Relationship Id="rId17" Type="http://schemas.openxmlformats.org/officeDocument/2006/relationships/image" Target="../media/image1.png" /><Relationship Id="rId2" Type="http://schemas.openxmlformats.org/officeDocument/2006/relationships/slide" Target="slide1.xml" /><Relationship Id="rId16" Type="http://schemas.openxmlformats.org/officeDocument/2006/relationships/slide" Target="slide1149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137.xml" /><Relationship Id="rId11" Type="http://schemas.openxmlformats.org/officeDocument/2006/relationships/slide" Target="slide1143.xml" /><Relationship Id="rId5" Type="http://schemas.openxmlformats.org/officeDocument/2006/relationships/slide" Target="slide1136.xml" /><Relationship Id="rId15" Type="http://schemas.openxmlformats.org/officeDocument/2006/relationships/slide" Target="slide1148.xml" /><Relationship Id="rId10" Type="http://schemas.openxmlformats.org/officeDocument/2006/relationships/slide" Target="slide1141.xml" /><Relationship Id="rId4" Type="http://schemas.openxmlformats.org/officeDocument/2006/relationships/slide" Target="slide1135.xml" /><Relationship Id="rId9" Type="http://schemas.openxmlformats.org/officeDocument/2006/relationships/slide" Target="slide1140.xml" /><Relationship Id="rId14" Type="http://schemas.openxmlformats.org/officeDocument/2006/relationships/slide" Target="slide1146.xml" /></Relationships>
</file>

<file path=ppt/slides/_rels/slide7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1156.xml" /><Relationship Id="rId13" Type="http://schemas.openxmlformats.org/officeDocument/2006/relationships/slide" Target="slide1.xml" /><Relationship Id="rId3" Type="http://schemas.openxmlformats.org/officeDocument/2006/relationships/slide" Target="slide1151.xml" /><Relationship Id="rId7" Type="http://schemas.openxmlformats.org/officeDocument/2006/relationships/slide" Target="slide1155.xml" /><Relationship Id="rId12" Type="http://schemas.openxmlformats.org/officeDocument/2006/relationships/slide" Target="slide1160.xml" /><Relationship Id="rId2" Type="http://schemas.openxmlformats.org/officeDocument/2006/relationships/slide" Target="slide1150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154.xml" /><Relationship Id="rId11" Type="http://schemas.openxmlformats.org/officeDocument/2006/relationships/slide" Target="slide1159.xml" /><Relationship Id="rId5" Type="http://schemas.openxmlformats.org/officeDocument/2006/relationships/slide" Target="slide1153.xml" /><Relationship Id="rId10" Type="http://schemas.openxmlformats.org/officeDocument/2006/relationships/slide" Target="slide1158.xml" /><Relationship Id="rId4" Type="http://schemas.openxmlformats.org/officeDocument/2006/relationships/slide" Target="slide1152.xml" /><Relationship Id="rId9" Type="http://schemas.openxmlformats.org/officeDocument/2006/relationships/slide" Target="slide1157.xml" /><Relationship Id="rId14" Type="http://schemas.openxmlformats.org/officeDocument/2006/relationships/image" Target="../media/image1.png" /></Relationships>
</file>

<file path=ppt/slides/_rels/slide74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4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1168.xml" /><Relationship Id="rId13" Type="http://schemas.openxmlformats.org/officeDocument/2006/relationships/slide" Target="slide1173.xml" /><Relationship Id="rId3" Type="http://schemas.openxmlformats.org/officeDocument/2006/relationships/slide" Target="slide1163.xml" /><Relationship Id="rId7" Type="http://schemas.openxmlformats.org/officeDocument/2006/relationships/slide" Target="slide1167.xml" /><Relationship Id="rId12" Type="http://schemas.openxmlformats.org/officeDocument/2006/relationships/slide" Target="slide1172.xml" /><Relationship Id="rId2" Type="http://schemas.openxmlformats.org/officeDocument/2006/relationships/slide" Target="slide1162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166.xml" /><Relationship Id="rId11" Type="http://schemas.openxmlformats.org/officeDocument/2006/relationships/slide" Target="slide1171.xml" /><Relationship Id="rId5" Type="http://schemas.openxmlformats.org/officeDocument/2006/relationships/slide" Target="slide1165.xml" /><Relationship Id="rId15" Type="http://schemas.openxmlformats.org/officeDocument/2006/relationships/image" Target="../media/image1.png" /><Relationship Id="rId10" Type="http://schemas.openxmlformats.org/officeDocument/2006/relationships/slide" Target="slide1170.xml" /><Relationship Id="rId4" Type="http://schemas.openxmlformats.org/officeDocument/2006/relationships/slide" Target="slide1164.xml" /><Relationship Id="rId9" Type="http://schemas.openxmlformats.org/officeDocument/2006/relationships/slide" Target="slide1169.xml" /><Relationship Id="rId14" Type="http://schemas.openxmlformats.org/officeDocument/2006/relationships/slide" Target="slide1.xml" /></Relationships>
</file>

<file path=ppt/slides/_rels/slide7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5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175.xml" /><Relationship Id="rId7" Type="http://schemas.openxmlformats.org/officeDocument/2006/relationships/image" Target="../media/image1.png" /><Relationship Id="rId2" Type="http://schemas.openxmlformats.org/officeDocument/2006/relationships/slide" Target="slide1174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.xml" /><Relationship Id="rId5" Type="http://schemas.openxmlformats.org/officeDocument/2006/relationships/slide" Target="slide1177.xml" /><Relationship Id="rId4" Type="http://schemas.openxmlformats.org/officeDocument/2006/relationships/slide" Target="slide1176.xml" /></Relationships>
</file>

<file path=ppt/slides/_rels/slide7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6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6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6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4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7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99.xml.rels><?xml version="1.0" encoding="UTF-8" standalone="yes"?>
<Relationships xmlns="http://schemas.openxmlformats.org/package/2006/relationships"><Relationship Id="rId3" Type="http://schemas.openxmlformats.org/officeDocument/2006/relationships/slide" Target="slide5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slide" Target="slide1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86.xml" /><Relationship Id="rId13" Type="http://schemas.openxmlformats.org/officeDocument/2006/relationships/image" Target="../media/image1.png" /><Relationship Id="rId3" Type="http://schemas.openxmlformats.org/officeDocument/2006/relationships/slide" Target="slide177.xml" /><Relationship Id="rId7" Type="http://schemas.openxmlformats.org/officeDocument/2006/relationships/slide" Target="slide184.xml" /><Relationship Id="rId12" Type="http://schemas.openxmlformats.org/officeDocument/2006/relationships/slide" Target="slide190.xml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83.xml" /><Relationship Id="rId11" Type="http://schemas.openxmlformats.org/officeDocument/2006/relationships/slide" Target="slide189.xml" /><Relationship Id="rId5" Type="http://schemas.openxmlformats.org/officeDocument/2006/relationships/slide" Target="slide181.xml" /><Relationship Id="rId10" Type="http://schemas.openxmlformats.org/officeDocument/2006/relationships/slide" Target="slide188.xml" /><Relationship Id="rId4" Type="http://schemas.openxmlformats.org/officeDocument/2006/relationships/slide" Target="slide179.xml" /><Relationship Id="rId9" Type="http://schemas.openxmlformats.org/officeDocument/2006/relationships/slide" Target="slide187.xml" 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0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0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0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1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2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2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4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4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4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5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5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6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7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7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7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8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8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8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9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8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7.xml" /><Relationship Id="rId13" Type="http://schemas.openxmlformats.org/officeDocument/2006/relationships/slide" Target="slide202.xml" /><Relationship Id="rId3" Type="http://schemas.openxmlformats.org/officeDocument/2006/relationships/slide" Target="slide192.xml" /><Relationship Id="rId7" Type="http://schemas.openxmlformats.org/officeDocument/2006/relationships/slide" Target="slide196.xml" /><Relationship Id="rId12" Type="http://schemas.openxmlformats.org/officeDocument/2006/relationships/slide" Target="slide201.xml" /><Relationship Id="rId2" Type="http://schemas.openxmlformats.org/officeDocument/2006/relationships/slide" Target="slide19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95.xml" /><Relationship Id="rId11" Type="http://schemas.openxmlformats.org/officeDocument/2006/relationships/slide" Target="slide200.xml" /><Relationship Id="rId5" Type="http://schemas.openxmlformats.org/officeDocument/2006/relationships/slide" Target="slide194.xml" /><Relationship Id="rId15" Type="http://schemas.openxmlformats.org/officeDocument/2006/relationships/image" Target="../media/image1.png" /><Relationship Id="rId10" Type="http://schemas.openxmlformats.org/officeDocument/2006/relationships/slide" Target="slide199.xml" /><Relationship Id="rId4" Type="http://schemas.openxmlformats.org/officeDocument/2006/relationships/slide" Target="slide193.xml" /><Relationship Id="rId9" Type="http://schemas.openxmlformats.org/officeDocument/2006/relationships/slide" Target="slide198.xml" /><Relationship Id="rId14" Type="http://schemas.openxmlformats.org/officeDocument/2006/relationships/slide" Target="slide1.xml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0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0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0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1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2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2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3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3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5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4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4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4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5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5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6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6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6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6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6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6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7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7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7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7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7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7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81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8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8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90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" Target="slide1.xml" /><Relationship Id="rId1" Type="http://schemas.openxmlformats.org/officeDocument/2006/relationships/slideLayout" Target="../slideLayouts/slideLayout2.xml" /></Relationships>
</file>

<file path=ppt/slides/_rels/slide992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3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4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5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6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7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8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99.xml.rels><?xml version="1.0" encoding="UTF-8" standalone="yes"?>
<Relationships xmlns="http://schemas.openxmlformats.org/package/2006/relationships"><Relationship Id="rId3" Type="http://schemas.openxmlformats.org/officeDocument/2006/relationships/slide" Target="slide1.xml" /><Relationship Id="rId2" Type="http://schemas.openxmlformats.org/officeDocument/2006/relationships/slide" Target="slide6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3" y="285728"/>
            <a:ext cx="8715436" cy="6215106"/>
          </a:xfrm>
        </p:spPr>
        <p:txBody>
          <a:bodyPr numCol="3">
            <a:normAutofit lnSpcReduction="10000"/>
          </a:bodyPr>
          <a:lstStyle/>
          <a:p>
            <a:r>
              <a:rPr lang="es-ES" dirty="0">
                <a:hlinkClick r:id="rId2" action="ppaction://hlinksldjump"/>
              </a:rPr>
              <a:t>A</a:t>
            </a:r>
            <a:endParaRPr lang="es-ES" dirty="0"/>
          </a:p>
          <a:p>
            <a:r>
              <a:rPr lang="es-ES" dirty="0">
                <a:hlinkClick r:id="rId3" action="ppaction://hlinksldjump"/>
              </a:rPr>
              <a:t>B</a:t>
            </a:r>
            <a:endParaRPr lang="es-ES" dirty="0"/>
          </a:p>
          <a:p>
            <a:r>
              <a:rPr lang="es-ES" dirty="0">
                <a:hlinkClick r:id="rId4" action="ppaction://hlinksldjump"/>
              </a:rPr>
              <a:t>C</a:t>
            </a:r>
            <a:endParaRPr lang="es-ES" dirty="0"/>
          </a:p>
          <a:p>
            <a:r>
              <a:rPr lang="es-ES" dirty="0">
                <a:hlinkClick r:id="rId5" action="ppaction://hlinksldjump"/>
              </a:rPr>
              <a:t>D</a:t>
            </a:r>
            <a:endParaRPr lang="es-ES" dirty="0"/>
          </a:p>
          <a:p>
            <a:r>
              <a:rPr lang="es-ES" dirty="0">
                <a:hlinkClick r:id="rId6" action="ppaction://hlinksldjump"/>
              </a:rPr>
              <a:t>E</a:t>
            </a:r>
            <a:endParaRPr lang="es-ES" dirty="0"/>
          </a:p>
          <a:p>
            <a:r>
              <a:rPr lang="es-ES" dirty="0">
                <a:hlinkClick r:id="rId7" action="ppaction://hlinksldjump"/>
              </a:rPr>
              <a:t>F</a:t>
            </a:r>
            <a:endParaRPr lang="es-ES" dirty="0"/>
          </a:p>
          <a:p>
            <a:r>
              <a:rPr lang="es-ES" dirty="0">
                <a:hlinkClick r:id="rId8" action="ppaction://hlinksldjump"/>
              </a:rPr>
              <a:t>G</a:t>
            </a:r>
            <a:endParaRPr lang="es-ES" dirty="0"/>
          </a:p>
          <a:p>
            <a:r>
              <a:rPr lang="es-ES" dirty="0">
                <a:hlinkClick r:id="rId9" action="ppaction://hlinksldjump"/>
              </a:rPr>
              <a:t>H</a:t>
            </a:r>
            <a:endParaRPr lang="es-ES" dirty="0"/>
          </a:p>
          <a:p>
            <a:r>
              <a:rPr lang="es-ES" dirty="0">
                <a:hlinkClick r:id="rId10" action="ppaction://hlinksldjump"/>
              </a:rPr>
              <a:t>I</a:t>
            </a:r>
            <a:endParaRPr lang="es-ES" dirty="0"/>
          </a:p>
          <a:p>
            <a:r>
              <a:rPr lang="es-ES" dirty="0">
                <a:hlinkClick r:id="rId11" action="ppaction://hlinksldjump"/>
              </a:rPr>
              <a:t>J</a:t>
            </a:r>
            <a:endParaRPr lang="es-ES" dirty="0"/>
          </a:p>
          <a:p>
            <a:r>
              <a:rPr lang="es-ES" dirty="0"/>
              <a:t>K</a:t>
            </a:r>
          </a:p>
          <a:p>
            <a:r>
              <a:rPr lang="es-ES" dirty="0">
                <a:hlinkClick r:id="rId12" action="ppaction://hlinksldjump"/>
              </a:rPr>
              <a:t>L</a:t>
            </a:r>
            <a:endParaRPr lang="es-ES" dirty="0"/>
          </a:p>
          <a:p>
            <a:r>
              <a:rPr lang="es-ES" dirty="0">
                <a:hlinkClick r:id="rId13" action="ppaction://hlinksldjump"/>
              </a:rPr>
              <a:t>LL</a:t>
            </a:r>
            <a:endParaRPr lang="es-ES" dirty="0"/>
          </a:p>
          <a:p>
            <a:r>
              <a:rPr lang="es-ES" dirty="0">
                <a:hlinkClick r:id="rId14" action="ppaction://hlinksldjump"/>
              </a:rPr>
              <a:t>M</a:t>
            </a:r>
            <a:endParaRPr lang="es-ES" dirty="0"/>
          </a:p>
          <a:p>
            <a:r>
              <a:rPr lang="es-ES" dirty="0">
                <a:hlinkClick r:id="rId15" action="ppaction://hlinksldjump"/>
              </a:rPr>
              <a:t>N</a:t>
            </a:r>
            <a:endParaRPr lang="es-ES" dirty="0"/>
          </a:p>
          <a:p>
            <a:r>
              <a:rPr lang="es-ES" dirty="0">
                <a:hlinkClick r:id="rId16" action="ppaction://hlinksldjump"/>
              </a:rPr>
              <a:t>O</a:t>
            </a:r>
            <a:endParaRPr lang="es-ES" dirty="0"/>
          </a:p>
          <a:p>
            <a:r>
              <a:rPr lang="es-ES" dirty="0">
                <a:hlinkClick r:id="rId17" action="ppaction://hlinksldjump"/>
              </a:rPr>
              <a:t>P</a:t>
            </a:r>
            <a:endParaRPr lang="es-ES" dirty="0"/>
          </a:p>
          <a:p>
            <a:r>
              <a:rPr lang="es-ES" dirty="0">
                <a:hlinkClick r:id="rId18" action="ppaction://hlinksldjump"/>
              </a:rPr>
              <a:t>Q</a:t>
            </a:r>
            <a:endParaRPr lang="es-ES" dirty="0"/>
          </a:p>
          <a:p>
            <a:r>
              <a:rPr lang="es-ES" dirty="0">
                <a:hlinkClick r:id="rId19" action="ppaction://hlinksldjump"/>
              </a:rPr>
              <a:t>R</a:t>
            </a:r>
            <a:endParaRPr lang="es-ES" dirty="0"/>
          </a:p>
          <a:p>
            <a:r>
              <a:rPr lang="es-ES" dirty="0">
                <a:hlinkClick r:id="rId20" action="ppaction://hlinksldjump"/>
              </a:rPr>
              <a:t>S</a:t>
            </a:r>
            <a:endParaRPr lang="es-ES" dirty="0"/>
          </a:p>
          <a:p>
            <a:r>
              <a:rPr lang="es-ES" dirty="0">
                <a:hlinkClick r:id="rId21" action="ppaction://hlinksldjump"/>
              </a:rPr>
              <a:t>T</a:t>
            </a:r>
            <a:endParaRPr lang="es-ES" dirty="0"/>
          </a:p>
          <a:p>
            <a:r>
              <a:rPr lang="es-ES" dirty="0">
                <a:hlinkClick r:id="rId22" action="ppaction://hlinksldjump"/>
              </a:rPr>
              <a:t>U</a:t>
            </a:r>
            <a:endParaRPr lang="es-ES" dirty="0"/>
          </a:p>
          <a:p>
            <a:r>
              <a:rPr lang="es-ES" dirty="0">
                <a:hlinkClick r:id="rId23" action="ppaction://hlinksldjump"/>
              </a:rPr>
              <a:t>V</a:t>
            </a:r>
            <a:endParaRPr lang="es-ES" dirty="0"/>
          </a:p>
          <a:p>
            <a:r>
              <a:rPr lang="es-ES" dirty="0"/>
              <a:t>W</a:t>
            </a:r>
          </a:p>
          <a:p>
            <a:r>
              <a:rPr lang="es-ES" dirty="0"/>
              <a:t>X</a:t>
            </a:r>
          </a:p>
          <a:p>
            <a:r>
              <a:rPr lang="es-ES" dirty="0">
                <a:hlinkClick r:id="rId24" action="ppaction://hlinksldjump"/>
              </a:rPr>
              <a:t>Y</a:t>
            </a:r>
            <a:endParaRPr lang="es-ES" dirty="0"/>
          </a:p>
          <a:p>
            <a:r>
              <a:rPr lang="es-ES" dirty="0"/>
              <a:t>Z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01025" y="6143644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2" action="ppaction://hlinksldjump"/>
              </a:rPr>
              <a:t>COMO EL CIERVO BRAMA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3" action="ppaction://hlinksldjump"/>
              </a:rPr>
              <a:t>COMO EL CIERVO BRAMA POR LAS AGUAS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4" action="ppaction://hlinksldjump"/>
              </a:rPr>
              <a:t>COMO EL CIERVO BUSCA POR LAS AGUAS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5" action="ppaction://hlinksldjump"/>
              </a:rPr>
              <a:t>COMO EL SOL SIEMPRE ALUMBRA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6" action="ppaction://hlinksldjump"/>
              </a:rPr>
              <a:t>COMO LA LUZ DE UN NUEVO DÍA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7" action="ppaction://hlinksldjump"/>
              </a:rPr>
              <a:t>COMO PODRE ESTAR TRISTE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8" action="ppaction://hlinksldjump"/>
              </a:rPr>
              <a:t>COMO UN VASO ROTO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9" action="ppaction://hlinksldjump"/>
              </a:rPr>
              <a:t>COMO YO PODRIA PAGARTE 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0" action="ppaction://hlinksldjump"/>
              </a:rPr>
              <a:t>CON ALEGRIA Y JUBILO ADOREMOS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1" action="ppaction://hlinksldjump"/>
              </a:rPr>
              <a:t>CON GOZO TU SALDRAS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2" action="ppaction://hlinksldjump"/>
              </a:rPr>
              <a:t>CON JUBILO DAVID DANZO</a:t>
            </a:r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3" action="ppaction://hlinksldjump"/>
              </a:rPr>
              <a:t>CON MIS LABIOS </a:t>
            </a:r>
            <a:endParaRPr lang="es-ES" sz="2800" b="1" dirty="0">
              <a:hlinkClick r:id="rId12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2" action="ppaction://hlinksldjump"/>
              </a:rPr>
              <a:t> </a:t>
            </a:r>
            <a:r>
              <a:rPr lang="es-ES" sz="2800" b="1" dirty="0">
                <a:hlinkClick r:id="rId14" action="ppaction://hlinksldjump"/>
              </a:rPr>
              <a:t>CON TU PODER</a:t>
            </a:r>
            <a:endParaRPr lang="es-ES" sz="2800" b="1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14290"/>
            <a:ext cx="8715436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800" b="1" dirty="0">
                <a:hlinkClick r:id="rId2" action="ppaction://hlinksldjump"/>
              </a:rPr>
              <a:t>ADMIRABLE CONSEJERO CRISTO 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Admirable consejero Cristo, Mírame, conóceme,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Guíame en tus sendas, Cristo, Admirable, consejero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Hijo de Dios, Cristo, Nombre sobre todo nombre,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Alabad, ensalzad, Cristo, Hijo de Dios,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Contra cualquier poder podemos vencer</a:t>
            </a:r>
          </a:p>
          <a:p>
            <a:pPr algn="ctr">
              <a:buNone/>
            </a:pPr>
            <a:r>
              <a:rPr lang="es-ES" sz="4400" b="1" dirty="0"/>
              <a:t>Si en el amor de Cristo vivimos</a:t>
            </a:r>
          </a:p>
          <a:p>
            <a:pPr algn="ctr">
              <a:buNone/>
            </a:pPr>
            <a:r>
              <a:rPr lang="es-ES" sz="4400" b="1" dirty="0"/>
              <a:t>Somos soldados del ejército de la salvación </a:t>
            </a:r>
          </a:p>
          <a:p>
            <a:pPr algn="ctr">
              <a:buNone/>
            </a:pPr>
            <a:r>
              <a:rPr lang="es-ES" sz="4400" b="1" dirty="0"/>
              <a:t>Que Dios está llamando a pelear</a:t>
            </a:r>
          </a:p>
          <a:p>
            <a:pPr algn="ctr">
              <a:buNone/>
            </a:pPr>
            <a:r>
              <a:rPr lang="es-ES" sz="4400" b="1" dirty="0"/>
              <a:t>Contra las fuerzas del pecado</a:t>
            </a:r>
          </a:p>
          <a:p>
            <a:pPr algn="ctr">
              <a:buNone/>
            </a:pPr>
            <a:r>
              <a:rPr lang="es-ES" sz="4400" b="1" dirty="0"/>
              <a:t>Que habitan en mi alma </a:t>
            </a:r>
          </a:p>
          <a:p>
            <a:pPr algn="ctr">
              <a:buNone/>
            </a:pPr>
            <a:r>
              <a:rPr lang="es-ES" sz="4400" b="1" dirty="0"/>
              <a:t>Con Jesucristo vamos a triunfar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Pongamos nuestra fe en Cristo </a:t>
            </a:r>
          </a:p>
          <a:p>
            <a:pPr algn="ctr">
              <a:buNone/>
            </a:pPr>
            <a:r>
              <a:rPr lang="es-ES" sz="5400" b="1" dirty="0"/>
              <a:t>El nunca nos falla</a:t>
            </a:r>
          </a:p>
          <a:p>
            <a:pPr algn="ctr">
              <a:buNone/>
            </a:pPr>
            <a:r>
              <a:rPr lang="es-ES" sz="5400" b="1" dirty="0"/>
              <a:t>Es el quien nos da la salvación</a:t>
            </a:r>
          </a:p>
          <a:p>
            <a:pPr algn="ctr">
              <a:buNone/>
            </a:pPr>
            <a:r>
              <a:rPr lang="es-ES" sz="5400" b="1" dirty="0"/>
              <a:t>El amor Jesús nos da</a:t>
            </a:r>
          </a:p>
          <a:p>
            <a:pPr algn="ctr">
              <a:buNone/>
            </a:pPr>
            <a:r>
              <a:rPr lang="es-ES" sz="5400" b="1" dirty="0"/>
              <a:t>La verdad nos revela</a:t>
            </a:r>
          </a:p>
          <a:p>
            <a:pPr algn="ctr">
              <a:buNone/>
            </a:pPr>
            <a:r>
              <a:rPr lang="es-ES" sz="5400" b="1" dirty="0"/>
              <a:t>Jesucristo nos libró de la prisión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SOMOS SOLO UN CUERPO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/Somos solo un cuerpo la cabeza es el Señor//</a:t>
            </a:r>
          </a:p>
          <a:p>
            <a:pPr algn="ctr">
              <a:buNone/>
            </a:pPr>
            <a:r>
              <a:rPr lang="es-ES" sz="4400" b="1" dirty="0"/>
              <a:t>/Oh Jesús tu eres nuestro Rey//</a:t>
            </a:r>
          </a:p>
          <a:p>
            <a:pPr algn="ctr">
              <a:buNone/>
            </a:pPr>
            <a:r>
              <a:rPr lang="es-ES" sz="4400" b="1" dirty="0"/>
              <a:t>/Cristo reinará, sobre todo reinará//</a:t>
            </a:r>
          </a:p>
          <a:p>
            <a:pPr algn="ctr">
              <a:buNone/>
            </a:pPr>
            <a:r>
              <a:rPr lang="es-ES" sz="4400" b="1" dirty="0"/>
              <a:t>/en sus hijos y en toda la creación// </a:t>
            </a:r>
          </a:p>
          <a:p>
            <a:pPr algn="ctr">
              <a:buNone/>
            </a:pPr>
            <a:r>
              <a:rPr lang="es-ES" sz="4400" b="1" dirty="0"/>
              <a:t>/Todo enemigo a sus pies lo sometió//</a:t>
            </a:r>
          </a:p>
          <a:p>
            <a:pPr algn="ctr">
              <a:buNone/>
            </a:pPr>
            <a:r>
              <a:rPr lang="es-ES" sz="4400" b="1" dirty="0"/>
              <a:t>/y ante El toda rodilla se doblará//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SOMOS UN CUERPO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Somos un cuerpo, una familia, </a:t>
            </a:r>
          </a:p>
          <a:p>
            <a:pPr algn="ctr">
              <a:buNone/>
            </a:pPr>
            <a:r>
              <a:rPr lang="es-ES" sz="4800" b="1" dirty="0"/>
              <a:t>Un hijo, una nación</a:t>
            </a:r>
          </a:p>
          <a:p>
            <a:pPr algn="ctr">
              <a:buNone/>
            </a:pPr>
            <a:r>
              <a:rPr lang="es-ES" sz="4800" b="1" dirty="0"/>
              <a:t>Aprendemos viviendo juntos</a:t>
            </a:r>
          </a:p>
          <a:p>
            <a:pPr algn="ctr">
              <a:buNone/>
            </a:pPr>
            <a:r>
              <a:rPr lang="es-ES" sz="4800" b="1" dirty="0"/>
              <a:t>El uno al otro a soportar</a:t>
            </a:r>
          </a:p>
          <a:p>
            <a:pPr algn="ctr">
              <a:buNone/>
            </a:pPr>
            <a:r>
              <a:rPr lang="es-ES" sz="4800" b="1" dirty="0"/>
              <a:t>Doquiera que tus pasos vayan</a:t>
            </a:r>
          </a:p>
          <a:p>
            <a:pPr algn="ctr">
              <a:buNone/>
            </a:pPr>
            <a:r>
              <a:rPr lang="es-ES" sz="4800" b="1" dirty="0"/>
              <a:t>Doquiera que tus pies estén</a:t>
            </a:r>
          </a:p>
          <a:p>
            <a:pPr algn="ctr">
              <a:buNone/>
            </a:pPr>
            <a:r>
              <a:rPr lang="es-ES" sz="4800" b="1" dirty="0"/>
              <a:t>Somos familia, la familia de Dios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SOMOS UN SOLO CUERPO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Somos un solo cuerpo, el cuerpo de Cristo </a:t>
            </a:r>
          </a:p>
          <a:p>
            <a:pPr algn="ctr">
              <a:buNone/>
            </a:pPr>
            <a:r>
              <a:rPr lang="es-ES" sz="4400" b="1" dirty="0"/>
              <a:t>Y miembros del Señor Jesús</a:t>
            </a:r>
          </a:p>
          <a:p>
            <a:pPr algn="ctr">
              <a:buNone/>
            </a:pPr>
            <a:r>
              <a:rPr lang="es-ES" sz="4400" b="1" dirty="0"/>
              <a:t>Yo tengo mi lugar, tu tienes tu lugar</a:t>
            </a:r>
          </a:p>
          <a:p>
            <a:pPr algn="ctr">
              <a:buNone/>
            </a:pPr>
            <a:r>
              <a:rPr lang="es-ES" sz="4400" b="1" dirty="0"/>
              <a:t>Y esto no lo podemos cambiar porque Dios el Padre nos ha puesto a cada uno</a:t>
            </a:r>
          </a:p>
          <a:p>
            <a:pPr algn="ctr">
              <a:buNone/>
            </a:pPr>
            <a:r>
              <a:rPr lang="es-ES" sz="4400" b="1" dirty="0"/>
              <a:t>En el lugar que le agrada a él</a:t>
            </a:r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SOMOS UNO EN CRISTO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/Somos uno en Cristo, somos uno</a:t>
            </a:r>
          </a:p>
          <a:p>
            <a:pPr algn="ctr">
              <a:buNone/>
            </a:pPr>
            <a:r>
              <a:rPr lang="es-ES" sz="4800" b="1" dirty="0"/>
              <a:t>Somos uno, uno solo//</a:t>
            </a:r>
          </a:p>
          <a:p>
            <a:pPr algn="ctr">
              <a:buNone/>
            </a:pPr>
            <a:r>
              <a:rPr lang="es-ES" sz="4800" b="1" dirty="0"/>
              <a:t>Un solo Dios, un solo Señor,</a:t>
            </a:r>
          </a:p>
          <a:p>
            <a:pPr algn="ctr">
              <a:buNone/>
            </a:pPr>
            <a:r>
              <a:rPr lang="es-ES" sz="4800" b="1" dirty="0"/>
              <a:t>Una sola fe, un solo amor</a:t>
            </a:r>
          </a:p>
          <a:p>
            <a:pPr algn="ctr">
              <a:buNone/>
            </a:pPr>
            <a:r>
              <a:rPr lang="es-ES" sz="4800" b="1" dirty="0"/>
              <a:t>Un solo bautismo</a:t>
            </a:r>
          </a:p>
          <a:p>
            <a:pPr algn="ctr">
              <a:buNone/>
            </a:pPr>
            <a:r>
              <a:rPr lang="es-ES" sz="4800" b="1" dirty="0"/>
              <a:t>Y un solo Espíritu</a:t>
            </a:r>
          </a:p>
          <a:p>
            <a:pPr algn="ctr">
              <a:buNone/>
            </a:pPr>
            <a:r>
              <a:rPr lang="es-ES" sz="4800" b="1" dirty="0"/>
              <a:t>Y este es el Consolador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SOMOS UNO EN ESPIRITU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/Somos uno en Espíritu y en el Señor//</a:t>
            </a:r>
          </a:p>
          <a:p>
            <a:pPr algn="ctr">
              <a:buNone/>
            </a:pPr>
            <a:r>
              <a:rPr lang="es-ES" sz="4200" b="1" dirty="0"/>
              <a:t>Y rogamos que algún día sea total nuestra unión </a:t>
            </a:r>
          </a:p>
          <a:p>
            <a:pPr algn="ctr">
              <a:buNone/>
            </a:pPr>
            <a:r>
              <a:rPr lang="es-ES" sz="4200" b="1" dirty="0"/>
              <a:t>Y que somos hermanos lo sabrán, lo sabrán </a:t>
            </a:r>
          </a:p>
          <a:p>
            <a:pPr algn="ctr">
              <a:buNone/>
            </a:pPr>
            <a:r>
              <a:rPr lang="es-ES" sz="4200" b="1" dirty="0"/>
              <a:t>Porque unidos estamos en amor</a:t>
            </a:r>
          </a:p>
          <a:p>
            <a:pPr algn="ctr">
              <a:buNone/>
            </a:pPr>
            <a:r>
              <a:rPr lang="es-ES" sz="4200" b="1" dirty="0"/>
              <a:t>/Marcharemos tomados de la mano, en amor//</a:t>
            </a:r>
          </a:p>
          <a:p>
            <a:pPr algn="ctr">
              <a:buNone/>
            </a:pPr>
            <a:endParaRPr lang="es-ES" sz="4200" b="1" dirty="0"/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Anunciando que en esta tierra vive</a:t>
            </a:r>
          </a:p>
          <a:p>
            <a:pPr algn="ctr">
              <a:buNone/>
            </a:pPr>
            <a:r>
              <a:rPr lang="es-ES" sz="4000" b="1" dirty="0"/>
              <a:t> y obra Dios</a:t>
            </a:r>
          </a:p>
          <a:p>
            <a:pPr algn="ctr">
              <a:buNone/>
            </a:pPr>
            <a:r>
              <a:rPr lang="es-ES" sz="4000" b="1" dirty="0"/>
              <a:t>Y que somos hermanos lo sabrán, lo sabrán </a:t>
            </a:r>
          </a:p>
          <a:p>
            <a:pPr algn="ctr">
              <a:buNone/>
            </a:pPr>
            <a:r>
              <a:rPr lang="es-ES" sz="4000" b="1" dirty="0"/>
              <a:t>Porque unidos estamos en amor</a:t>
            </a:r>
          </a:p>
          <a:p>
            <a:pPr algn="ctr">
              <a:buNone/>
            </a:pPr>
            <a:r>
              <a:rPr lang="es-ES" sz="4000" b="1" dirty="0"/>
              <a:t>Avancemos unidos lado a lado en unión</a:t>
            </a:r>
          </a:p>
          <a:p>
            <a:pPr algn="ctr">
              <a:buNone/>
            </a:pPr>
            <a:r>
              <a:rPr lang="es-ES" sz="4000" b="1" dirty="0"/>
              <a:t>Como el cuerpo de Cristo hacia la perfección y que somos hermanos lo sabrán, lo sabrán </a:t>
            </a:r>
          </a:p>
          <a:p>
            <a:pPr algn="ctr">
              <a:buNone/>
            </a:pPr>
            <a:r>
              <a:rPr lang="es-ES" sz="4000" b="1" dirty="0"/>
              <a:t>Porque unidos estamos en amor.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Gloria al Padre que es fuente, de toda bendición</a:t>
            </a:r>
          </a:p>
          <a:p>
            <a:pPr algn="ctr">
              <a:buNone/>
            </a:pPr>
            <a:r>
              <a:rPr lang="es-ES" sz="4400" b="1" dirty="0"/>
              <a:t>Gloria a Cristo su hijo, que nos da la salvación</a:t>
            </a:r>
          </a:p>
          <a:p>
            <a:pPr algn="ctr">
              <a:buNone/>
            </a:pPr>
            <a:r>
              <a:rPr lang="es-ES" sz="4400" b="1" dirty="0"/>
              <a:t>Y al Espíritu Santo, que nos une en comunión </a:t>
            </a:r>
          </a:p>
          <a:p>
            <a:pPr algn="ctr">
              <a:buNone/>
            </a:pPr>
            <a:r>
              <a:rPr lang="es-ES" sz="4400" b="1" dirty="0"/>
              <a:t>Y que somos hermanos lo sabrán, lo sabrán </a:t>
            </a:r>
          </a:p>
          <a:p>
            <a:pPr algn="ctr">
              <a:buNone/>
            </a:pPr>
            <a:r>
              <a:rPr lang="es-ES" sz="4400" b="1" dirty="0"/>
              <a:t>Porque unidos estamos en amor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>
                <a:hlinkClick r:id="rId2" action="ppaction://hlinksldjump"/>
              </a:rPr>
              <a:t>SOY FELIZ QUE SOY PARTE</a:t>
            </a:r>
            <a:endParaRPr lang="es-ES" sz="4300" b="1" dirty="0"/>
          </a:p>
          <a:p>
            <a:pPr algn="ctr">
              <a:buNone/>
            </a:pPr>
            <a:r>
              <a:rPr lang="es-ES" sz="4300" b="1" dirty="0"/>
              <a:t>Soy feliz que soy parte</a:t>
            </a:r>
          </a:p>
          <a:p>
            <a:pPr algn="ctr">
              <a:buNone/>
            </a:pPr>
            <a:r>
              <a:rPr lang="es-ES" sz="4300" b="1" dirty="0"/>
              <a:t>De la familia de Dios</a:t>
            </a:r>
          </a:p>
          <a:p>
            <a:pPr algn="ctr">
              <a:buNone/>
            </a:pPr>
            <a:r>
              <a:rPr lang="es-ES" sz="4300" b="1" dirty="0"/>
              <a:t>Me lavó en la fuente</a:t>
            </a:r>
          </a:p>
          <a:p>
            <a:pPr algn="ctr">
              <a:buNone/>
            </a:pPr>
            <a:r>
              <a:rPr lang="es-ES" sz="4300" b="1" dirty="0"/>
              <a:t>De la sangre de su cruz</a:t>
            </a:r>
          </a:p>
          <a:p>
            <a:pPr algn="ctr">
              <a:buNone/>
            </a:pPr>
            <a:r>
              <a:rPr lang="es-ES" sz="4300" b="1" dirty="0"/>
              <a:t>Coherederos con Cristo</a:t>
            </a:r>
          </a:p>
          <a:p>
            <a:pPr algn="ctr">
              <a:buNone/>
            </a:pPr>
            <a:r>
              <a:rPr lang="es-ES" sz="4300" b="1" dirty="0"/>
              <a:t>En este camino</a:t>
            </a:r>
          </a:p>
          <a:p>
            <a:pPr algn="ctr">
              <a:buNone/>
            </a:pPr>
            <a:r>
              <a:rPr lang="es-ES" sz="4300" b="1" dirty="0"/>
              <a:t>Soy feliz que soy parte </a:t>
            </a:r>
          </a:p>
          <a:p>
            <a:pPr algn="ctr">
              <a:buNone/>
            </a:pPr>
            <a:r>
              <a:rPr lang="es-ES" sz="4300" b="1" dirty="0"/>
              <a:t>De la familia de Dios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14290"/>
            <a:ext cx="8715436" cy="64294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Padre eterno Cristo, inmutable,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Santo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Lléname de tu presencia, Cristo,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Padre eterno Cristo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Príncipe de paz Cristo, Líbrame de mis temores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Líbrame, consuélame, Cristo,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Príncipe paz, Cristo.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600" b="1" dirty="0">
                <a:hlinkClick r:id="rId2" action="ppaction://hlinksldjump"/>
              </a:rPr>
              <a:t>SOY FELIZ, EL ME LIBERTO</a:t>
            </a:r>
            <a:endParaRPr lang="es-ES" sz="6600" b="1" dirty="0"/>
          </a:p>
          <a:p>
            <a:pPr algn="ctr">
              <a:buNone/>
            </a:pPr>
            <a:r>
              <a:rPr lang="es-ES" sz="6600" b="1" dirty="0"/>
              <a:t>/Soy feliz, El me libertó///</a:t>
            </a:r>
          </a:p>
          <a:p>
            <a:pPr algn="ctr">
              <a:buNone/>
            </a:pPr>
            <a:r>
              <a:rPr lang="es-ES" sz="6600" b="1" dirty="0"/>
              <a:t>Canto Gloria, Aleluya</a:t>
            </a:r>
          </a:p>
          <a:p>
            <a:pPr algn="ctr">
              <a:buNone/>
            </a:pPr>
            <a:r>
              <a:rPr lang="es-ES" sz="6600" b="1" dirty="0"/>
              <a:t>El me libertó</a:t>
            </a:r>
          </a:p>
          <a:p>
            <a:pPr algn="ctr">
              <a:buNone/>
            </a:pPr>
            <a:endParaRPr lang="es-ES" sz="6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SOY HIJO DEL REY DE REYES</a:t>
            </a:r>
            <a:endParaRPr lang="es-ES" sz="4400" b="1" dirty="0"/>
          </a:p>
          <a:p>
            <a:pPr algn="ctr">
              <a:buNone/>
            </a:pPr>
            <a:r>
              <a:rPr lang="es-ES" sz="4000" b="1" dirty="0"/>
              <a:t>Soy hijo del Rey de Reyes</a:t>
            </a:r>
          </a:p>
          <a:p>
            <a:pPr algn="ctr">
              <a:buNone/>
            </a:pPr>
            <a:r>
              <a:rPr lang="es-ES" sz="4000" b="1" dirty="0"/>
              <a:t>En Cristo lo tengo todo</a:t>
            </a:r>
          </a:p>
          <a:p>
            <a:pPr algn="ctr">
              <a:buNone/>
            </a:pPr>
            <a:r>
              <a:rPr lang="es-ES" sz="4000" b="1" dirty="0"/>
              <a:t>Ya tengo la vida eterna</a:t>
            </a:r>
          </a:p>
          <a:p>
            <a:pPr algn="ctr">
              <a:buNone/>
            </a:pPr>
            <a:r>
              <a:rPr lang="es-ES" sz="4000" b="1" dirty="0"/>
              <a:t>Que es mi único tesoro</a:t>
            </a:r>
          </a:p>
          <a:p>
            <a:pPr algn="ctr">
              <a:buNone/>
            </a:pPr>
            <a:r>
              <a:rPr lang="es-ES" sz="4000" b="1" dirty="0"/>
              <a:t>Soy soldado de Jesús</a:t>
            </a:r>
          </a:p>
          <a:p>
            <a:pPr algn="ctr">
              <a:buNone/>
            </a:pPr>
            <a:r>
              <a:rPr lang="es-ES" sz="4000" b="1" dirty="0"/>
              <a:t>Oveja de su redil	</a:t>
            </a:r>
          </a:p>
          <a:p>
            <a:pPr algn="ctr">
              <a:buNone/>
            </a:pPr>
            <a:r>
              <a:rPr lang="es-ES" sz="4000" b="1" dirty="0"/>
              <a:t>Un alumno de su escuela</a:t>
            </a:r>
          </a:p>
          <a:p>
            <a:pPr algn="ctr">
              <a:buNone/>
            </a:pPr>
            <a:r>
              <a:rPr lang="es-ES" sz="4000" b="1" dirty="0"/>
              <a:t>Y una flor de su jardín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SOY LA NUEVA CREACIÓN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Soy la nueva creación </a:t>
            </a:r>
          </a:p>
          <a:p>
            <a:pPr algn="ctr">
              <a:buNone/>
            </a:pPr>
            <a:r>
              <a:rPr lang="es-ES" sz="3800" b="1" dirty="0"/>
              <a:t>El hombre corporal</a:t>
            </a:r>
          </a:p>
          <a:p>
            <a:pPr algn="ctr">
              <a:buNone/>
            </a:pPr>
            <a:r>
              <a:rPr lang="es-ES" sz="3800" b="1" dirty="0"/>
              <a:t>Las cosas viejas han pasado, renacido soy</a:t>
            </a:r>
          </a:p>
          <a:p>
            <a:pPr algn="ctr">
              <a:buNone/>
            </a:pPr>
            <a:r>
              <a:rPr lang="es-ES" sz="3800" b="1" dirty="0"/>
              <a:t>Más que vencedor, el gran Yo Soy</a:t>
            </a:r>
          </a:p>
          <a:p>
            <a:pPr algn="ctr">
              <a:buNone/>
            </a:pPr>
            <a:r>
              <a:rPr lang="es-ES" sz="3800" b="1" dirty="0"/>
              <a:t>Soy la resurrección, el hombre corporal</a:t>
            </a:r>
          </a:p>
          <a:p>
            <a:pPr algn="ctr">
              <a:buNone/>
            </a:pPr>
            <a:r>
              <a:rPr lang="es-ES" sz="3800" b="1" dirty="0"/>
              <a:t>Es el Señor de Gloria, El gran Yo Soy es El </a:t>
            </a:r>
          </a:p>
          <a:p>
            <a:pPr algn="ctr">
              <a:buNone/>
            </a:pPr>
            <a:r>
              <a:rPr lang="es-ES" sz="3800" b="1" dirty="0"/>
              <a:t>El Alfa y la Omega, principio y fin </a:t>
            </a:r>
          </a:p>
          <a:p>
            <a:pPr algn="ctr">
              <a:buNone/>
            </a:pPr>
            <a:r>
              <a:rPr lang="es-ES" sz="3800" b="1" dirty="0"/>
              <a:t>Se llama Consejero, Príncipe de Paz</a:t>
            </a:r>
          </a:p>
          <a:p>
            <a:pPr algn="ctr">
              <a:buNone/>
            </a:pPr>
            <a:r>
              <a:rPr lang="es-ES" sz="3800" b="1" dirty="0"/>
              <a:t>Padre Admirable, por la eternidad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SOY LIBERTADO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Soy libertado, Gloria a Dios </a:t>
            </a:r>
          </a:p>
          <a:p>
            <a:pPr algn="ctr">
              <a:buNone/>
            </a:pPr>
            <a:r>
              <a:rPr lang="es-ES" sz="5400" b="1" dirty="0"/>
              <a:t>Por la palabra libre soy</a:t>
            </a:r>
          </a:p>
          <a:p>
            <a:pPr algn="ctr">
              <a:buNone/>
            </a:pPr>
            <a:r>
              <a:rPr lang="es-ES" sz="5400" b="1" dirty="0"/>
              <a:t>Estuve atado por las enfermedades</a:t>
            </a:r>
          </a:p>
          <a:p>
            <a:pPr algn="ctr">
              <a:buNone/>
            </a:pPr>
            <a:r>
              <a:rPr lang="es-ES" sz="5400" b="1" dirty="0"/>
              <a:t>Soy libertado, Gloria a Dios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SOY LIBRE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Soy libre, Hoy lo proclamo</a:t>
            </a:r>
          </a:p>
          <a:p>
            <a:pPr algn="ctr">
              <a:buNone/>
            </a:pPr>
            <a:r>
              <a:rPr lang="es-ES" sz="5400" b="1" dirty="0"/>
              <a:t>Soy libre por el día de expiación</a:t>
            </a:r>
          </a:p>
          <a:p>
            <a:pPr algn="ctr">
              <a:buNone/>
            </a:pPr>
            <a:r>
              <a:rPr lang="es-ES" sz="5400" b="1" dirty="0"/>
              <a:t>Soy libre te doy gloria a ti</a:t>
            </a:r>
          </a:p>
          <a:p>
            <a:pPr algn="ctr">
              <a:buNone/>
            </a:pPr>
            <a:r>
              <a:rPr lang="es-ES" sz="5400" b="1" dirty="0"/>
              <a:t>Cantemos y dancemos en esta fiesta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No soy digno, pero libre soy</a:t>
            </a:r>
          </a:p>
          <a:p>
            <a:pPr algn="ctr">
              <a:buNone/>
            </a:pPr>
            <a:r>
              <a:rPr lang="es-ES" sz="4200" b="1" dirty="0"/>
              <a:t>Mis faltas veo, pero vivo en la Cruz</a:t>
            </a:r>
          </a:p>
          <a:p>
            <a:pPr algn="ctr">
              <a:buNone/>
            </a:pPr>
            <a:r>
              <a:rPr lang="es-ES" sz="4200" b="1" dirty="0"/>
              <a:t>Santo Espíritu llena y guíame </a:t>
            </a:r>
          </a:p>
          <a:p>
            <a:pPr algn="ctr">
              <a:buNone/>
            </a:pPr>
            <a:r>
              <a:rPr lang="es-ES" sz="4200" b="1" dirty="0"/>
              <a:t>cantemos y dancemos en esta fiesta      </a:t>
            </a:r>
          </a:p>
          <a:p>
            <a:pPr algn="ctr">
              <a:buNone/>
            </a:pP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Siete días meced las ramas</a:t>
            </a:r>
          </a:p>
          <a:p>
            <a:pPr algn="ctr">
              <a:buNone/>
            </a:pPr>
            <a:r>
              <a:rPr lang="es-ES" sz="4200" b="1" dirty="0"/>
              <a:t>Siete días canta y danza</a:t>
            </a:r>
          </a:p>
          <a:p>
            <a:pPr algn="ctr">
              <a:buNone/>
            </a:pPr>
            <a:r>
              <a:rPr lang="es-ES" sz="4200" b="1" dirty="0"/>
              <a:t>Siete días regocíjate</a:t>
            </a:r>
          </a:p>
          <a:p>
            <a:pPr algn="ctr">
              <a:buNone/>
            </a:pPr>
            <a:r>
              <a:rPr lang="es-ES" sz="4200" b="1" dirty="0"/>
              <a:t>Cantemos y dancemos en esta fiesta 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SOY LIBRE PARA ANDAR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Soy libre para andar, sobre el monte del Señor</a:t>
            </a:r>
          </a:p>
          <a:p>
            <a:pPr algn="ctr">
              <a:buNone/>
            </a:pPr>
            <a:r>
              <a:rPr lang="es-ES" sz="4400" b="1" dirty="0"/>
              <a:t>Soy libre para pisar, sobre la tierra y el mar</a:t>
            </a:r>
          </a:p>
          <a:p>
            <a:pPr algn="ctr">
              <a:buNone/>
            </a:pPr>
            <a:r>
              <a:rPr lang="es-ES" sz="4400" b="1" dirty="0"/>
              <a:t>Soy libre para expresar la misma imagen que es El</a:t>
            </a:r>
          </a:p>
          <a:p>
            <a:pPr algn="ctr">
              <a:buNone/>
            </a:pPr>
            <a:r>
              <a:rPr lang="es-ES" sz="4400" b="1" dirty="0"/>
              <a:t>Soy libre solo en El, porque en el reino vivo yo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SU AMOR ES PARA MI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/Su amor es para mí, un eterno manantial//</a:t>
            </a:r>
          </a:p>
          <a:p>
            <a:pPr algn="ctr">
              <a:buNone/>
            </a:pPr>
            <a:r>
              <a:rPr lang="es-ES" sz="4800" b="1" dirty="0"/>
              <a:t>Que está fluyendo</a:t>
            </a:r>
          </a:p>
          <a:p>
            <a:pPr algn="ctr">
              <a:buNone/>
            </a:pPr>
            <a:r>
              <a:rPr lang="es-ES" sz="4800" b="1" dirty="0"/>
              <a:t>Dios te necesito, necesito de tu amor</a:t>
            </a:r>
          </a:p>
          <a:p>
            <a:pPr algn="ctr">
              <a:buNone/>
            </a:pPr>
            <a:r>
              <a:rPr lang="es-ES" sz="4800" b="1" dirty="0"/>
              <a:t>Necesito tu amor hasta el final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SU GLORIA LLENARÁ ESTA CASA</a:t>
            </a:r>
            <a:endParaRPr lang="es-ES" sz="4800" b="1" dirty="0"/>
          </a:p>
          <a:p>
            <a:pPr algn="ctr">
              <a:buNone/>
            </a:pPr>
            <a:r>
              <a:rPr lang="es-ES" sz="5400" b="1" dirty="0"/>
              <a:t>Su gloria llenará </a:t>
            </a:r>
          </a:p>
          <a:p>
            <a:pPr algn="ctr">
              <a:buNone/>
            </a:pPr>
            <a:r>
              <a:rPr lang="es-ES" sz="5400" b="1" dirty="0"/>
              <a:t>Esta casa \\</a:t>
            </a:r>
          </a:p>
          <a:p>
            <a:pPr algn="ctr">
              <a:buNone/>
            </a:pPr>
            <a:r>
              <a:rPr lang="es-ES" sz="5400" b="1" dirty="0"/>
              <a:t>Venid alabemos al Señor\\</a:t>
            </a:r>
          </a:p>
          <a:p>
            <a:pPr algn="ctr">
              <a:buNone/>
            </a:pPr>
            <a:r>
              <a:rPr lang="es-ES" sz="5400" b="1" dirty="0"/>
              <a:t>Alábale Oh casa de Jehová\\ 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SU GRACIA ES MAYOR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gracia es mayor,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las pruebas aumentan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gracia es mayor,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la lucha es más cruel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grande es la lucha,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mayor es su gracia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grande es la prueba,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amor es más fiel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AHÍ VIENE ALELUYA</a:t>
            </a:r>
            <a:endParaRPr lang="es-ES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/Ahí viene Aleluya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el arca llegando está/ (4)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Delante de Dios David danzó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El arca llegando está y Mical lo despreció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El arca llegando está.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Declaro yo sin duda cualquiera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Que el arca llegando está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Vamos a danzar y a regocijar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El arca llegando está.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Su amor no termina, su gracia no acaba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Un límite no hay al amor de Jesús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Pues de sus inmensas riquezas en gloria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Abundan sus dones, abunda su amor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Si a veces las noches, se tornan oscuras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Y el cielo de bronce, parece que 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No te desanimes, El está a tu lado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Y aunque no le veas,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su amor siempre es fiel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SU NOMBRE DE GUERRA ES JEHOVÁ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Su nombre de guerra es Jehová</a:t>
            </a:r>
          </a:p>
          <a:p>
            <a:pPr algn="ctr">
              <a:buNone/>
            </a:pPr>
            <a:r>
              <a:rPr lang="es-ES" sz="4400" b="1" dirty="0"/>
              <a:t>Su nombre es temido en la tierra</a:t>
            </a:r>
          </a:p>
          <a:p>
            <a:pPr algn="ctr">
              <a:buNone/>
            </a:pPr>
            <a:r>
              <a:rPr lang="es-ES" sz="4400" b="1" dirty="0"/>
              <a:t>A todos sus enemigos venció</a:t>
            </a:r>
          </a:p>
          <a:p>
            <a:pPr algn="ctr">
              <a:buNone/>
            </a:pPr>
            <a:r>
              <a:rPr lang="es-ES" sz="4400" b="1" dirty="0"/>
              <a:t>Su nombre es temido en la tierra</a:t>
            </a:r>
          </a:p>
          <a:p>
            <a:pPr algn="ctr">
              <a:buNone/>
            </a:pPr>
            <a:r>
              <a:rPr lang="es-ES" sz="4400" b="1" dirty="0"/>
              <a:t>El es todo Señor, sobre los dioses de la tierra</a:t>
            </a:r>
          </a:p>
          <a:p>
            <a:pPr algn="ctr">
              <a:buNone/>
            </a:pPr>
            <a:r>
              <a:rPr lang="es-ES" sz="4400" b="1" dirty="0"/>
              <a:t>El me libra del mal, el me da poder para pelear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SU PALABRA ESTA OBRANDO YA EN MI</a:t>
            </a:r>
            <a:r>
              <a:rPr lang="es-ES" sz="4400" b="1" dirty="0"/>
              <a:t>   </a:t>
            </a:r>
          </a:p>
          <a:p>
            <a:pPr algn="ctr">
              <a:buNone/>
            </a:pPr>
            <a:r>
              <a:rPr lang="es-ES" sz="4400" b="1" dirty="0"/>
              <a:t>/Su palabra está obrando ya en mí//</a:t>
            </a:r>
          </a:p>
          <a:p>
            <a:pPr algn="ctr">
              <a:buNone/>
            </a:pPr>
            <a:r>
              <a:rPr lang="es-ES" sz="4400" b="1" dirty="0"/>
              <a:t>A pesar de toda circunstancia</a:t>
            </a:r>
          </a:p>
          <a:p>
            <a:pPr algn="ctr">
              <a:buNone/>
            </a:pPr>
            <a:r>
              <a:rPr lang="es-ES" sz="4400" b="1" dirty="0"/>
              <a:t>Lo que siento veo, sí</a:t>
            </a:r>
          </a:p>
          <a:p>
            <a:pPr algn="ctr">
              <a:buNone/>
            </a:pPr>
            <a:r>
              <a:rPr lang="es-ES" sz="4400" b="1" dirty="0"/>
              <a:t>Su palabra está obrando ya en mí</a:t>
            </a:r>
          </a:p>
          <a:p>
            <a:pPr algn="ctr">
              <a:buNone/>
            </a:pPr>
            <a:r>
              <a:rPr lang="es-ES" sz="4400" b="1" dirty="0"/>
              <a:t>Su amor…</a:t>
            </a:r>
          </a:p>
          <a:p>
            <a:pPr algn="ctr">
              <a:buNone/>
            </a:pPr>
            <a:r>
              <a:rPr lang="es-ES" sz="4400" b="1" dirty="0"/>
              <a:t>Su gozo…</a:t>
            </a:r>
          </a:p>
          <a:p>
            <a:pPr algn="ctr">
              <a:buNone/>
            </a:pPr>
            <a:r>
              <a:rPr lang="es-ES" sz="4400" b="1" dirty="0"/>
              <a:t>Su vida…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SUBAMOS A LA FIESTA 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/Subamos a la fiesta,/// </a:t>
            </a:r>
          </a:p>
          <a:p>
            <a:pPr algn="ctr">
              <a:buNone/>
            </a:pPr>
            <a:r>
              <a:rPr lang="es-ES" sz="4800" b="1" dirty="0"/>
              <a:t>subamos y esperemos </a:t>
            </a:r>
          </a:p>
          <a:p>
            <a:pPr algn="ctr">
              <a:buNone/>
            </a:pPr>
            <a:r>
              <a:rPr lang="es-ES" sz="4800" b="1" dirty="0"/>
              <a:t>Que también El subirá.  </a:t>
            </a:r>
          </a:p>
          <a:p>
            <a:pPr algn="ctr">
              <a:buNone/>
            </a:pPr>
            <a:r>
              <a:rPr lang="es-ES" sz="4800" b="1" dirty="0"/>
              <a:t>Y juntos nos gozaremos y alegres cantaremos</a:t>
            </a:r>
          </a:p>
          <a:p>
            <a:pPr algn="ctr">
              <a:buNone/>
            </a:pPr>
            <a:r>
              <a:rPr lang="es-ES" sz="4800" b="1" dirty="0"/>
              <a:t>Y unidos en secreto por toda la eternidad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SUBIMOS YA LA ESCALERA DE JACOB</a:t>
            </a:r>
            <a:endParaRPr lang="es-ES" sz="3900" b="1" dirty="0"/>
          </a:p>
          <a:p>
            <a:pPr algn="ctr">
              <a:buNone/>
            </a:pPr>
            <a:r>
              <a:rPr lang="es-ES" sz="3900" b="1" dirty="0"/>
              <a:t>/Subimos ya la escalera de Jacob///</a:t>
            </a:r>
          </a:p>
          <a:p>
            <a:pPr algn="ctr">
              <a:buNone/>
            </a:pPr>
            <a:r>
              <a:rPr lang="es-ES" sz="3900" b="1" dirty="0"/>
              <a:t>Soldados de la cruz</a:t>
            </a:r>
          </a:p>
          <a:p>
            <a:pPr algn="ctr">
              <a:buNone/>
            </a:pPr>
            <a:r>
              <a:rPr lang="es-ES" sz="3900" b="1" dirty="0"/>
              <a:t>/Ángeles ascienden, ángeles descienden///</a:t>
            </a:r>
          </a:p>
          <a:p>
            <a:pPr algn="ctr">
              <a:buNone/>
            </a:pPr>
            <a:r>
              <a:rPr lang="es-ES" sz="3900" b="1" dirty="0"/>
              <a:t>Soldados de la cruz</a:t>
            </a:r>
          </a:p>
          <a:p>
            <a:pPr algn="ctr">
              <a:buNone/>
            </a:pPr>
            <a:r>
              <a:rPr lang="es-ES" sz="3900" b="1" dirty="0"/>
              <a:t>/Hablamos ya el idioma celestial///</a:t>
            </a:r>
          </a:p>
          <a:p>
            <a:pPr algn="ctr">
              <a:buNone/>
            </a:pPr>
            <a:r>
              <a:rPr lang="es-ES" sz="3900" b="1" dirty="0"/>
              <a:t>Soldados de la cruz</a:t>
            </a:r>
          </a:p>
          <a:p>
            <a:pPr algn="ctr">
              <a:buNone/>
            </a:pPr>
            <a:r>
              <a:rPr lang="es-ES" sz="3900" b="1" dirty="0"/>
              <a:t>/En cada convención subimos más y más///</a:t>
            </a:r>
          </a:p>
          <a:p>
            <a:pPr algn="ctr">
              <a:buNone/>
            </a:pPr>
            <a:r>
              <a:rPr lang="es-ES" sz="3900" b="1" dirty="0"/>
              <a:t>Soldados de la cruz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>
                <a:hlinkClick r:id="rId2" action="ppaction://hlinksldjump"/>
              </a:rPr>
              <a:t>SUBLIME GRACIA</a:t>
            </a:r>
            <a:endParaRPr lang="es-ES" sz="6000" b="1" dirty="0"/>
          </a:p>
          <a:p>
            <a:pPr algn="ctr">
              <a:buNone/>
            </a:pPr>
            <a:r>
              <a:rPr lang="es-ES" sz="6000" b="1" dirty="0"/>
              <a:t>Sublime gracia del Señor </a:t>
            </a:r>
          </a:p>
          <a:p>
            <a:pPr algn="ctr">
              <a:buNone/>
            </a:pPr>
            <a:r>
              <a:rPr lang="es-ES" sz="6000" b="1" dirty="0"/>
              <a:t>Que a un infeliz salvó</a:t>
            </a:r>
          </a:p>
          <a:p>
            <a:pPr algn="ctr">
              <a:buNone/>
            </a:pPr>
            <a:r>
              <a:rPr lang="es-ES" sz="6000" b="1" dirty="0"/>
              <a:t>Fui ciego, mas hoy miro yo</a:t>
            </a:r>
          </a:p>
          <a:p>
            <a:pPr algn="ctr">
              <a:buNone/>
            </a:pPr>
            <a:r>
              <a:rPr lang="es-ES" sz="6000" b="1" dirty="0"/>
              <a:t>Perdido y El me hallo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Su gracia me enseñó a temer</a:t>
            </a:r>
          </a:p>
          <a:p>
            <a:pPr algn="ctr">
              <a:buNone/>
            </a:pPr>
            <a:r>
              <a:rPr lang="es-ES" sz="4400" b="1" dirty="0"/>
              <a:t>Mis dudas ahuyentó,</a:t>
            </a:r>
          </a:p>
          <a:p>
            <a:pPr algn="ctr">
              <a:buNone/>
            </a:pPr>
            <a:r>
              <a:rPr lang="es-ES" sz="4400" b="1" dirty="0"/>
              <a:t>Oh cuán precioso fue a mi ser </a:t>
            </a:r>
          </a:p>
          <a:p>
            <a:pPr algn="ctr">
              <a:buNone/>
            </a:pPr>
            <a:r>
              <a:rPr lang="es-ES" sz="4400" b="1" dirty="0"/>
              <a:t>Al dar mi corazón</a:t>
            </a:r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En los peligros o aflicción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 yo he tenido aquí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Su gracia siempre me libró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me guiará feliz</a:t>
            </a:r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 cuando en Sión, por siglos mil</a:t>
            </a:r>
          </a:p>
          <a:p>
            <a:pPr algn="ctr">
              <a:buNone/>
            </a:pPr>
            <a:r>
              <a:rPr lang="es-ES" sz="4400" b="1" dirty="0"/>
              <a:t>brillando esté cual sol  </a:t>
            </a:r>
          </a:p>
          <a:p>
            <a:pPr algn="ctr">
              <a:buNone/>
            </a:pPr>
            <a:r>
              <a:rPr lang="es-ES" sz="4400" b="1" dirty="0"/>
              <a:t>yo cantaré por siempre allí</a:t>
            </a:r>
          </a:p>
          <a:p>
            <a:pPr algn="ctr">
              <a:buNone/>
            </a:pPr>
            <a:r>
              <a:rPr lang="es-ES" sz="4400" b="1" dirty="0"/>
              <a:t>su amor que me salvó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100" b="1" dirty="0">
                <a:hlinkClick r:id="rId2" action="ppaction://hlinksldjump"/>
              </a:rPr>
              <a:t>TAL COMO SOY</a:t>
            </a:r>
            <a:endParaRPr lang="es-ES" sz="4100" b="1" dirty="0"/>
          </a:p>
          <a:p>
            <a:pPr algn="ctr">
              <a:buNone/>
            </a:pPr>
            <a:r>
              <a:rPr lang="es-ES" sz="4100" b="1" dirty="0"/>
              <a:t>Tal como soy, vengo a ti</a:t>
            </a:r>
          </a:p>
          <a:p>
            <a:pPr algn="ctr">
              <a:buNone/>
            </a:pPr>
            <a:r>
              <a:rPr lang="es-ES" sz="4100" b="1" dirty="0"/>
              <a:t>Alzo mis manos y clamo en mi espíritu</a:t>
            </a:r>
          </a:p>
          <a:p>
            <a:pPr algn="ctr">
              <a:buNone/>
            </a:pPr>
            <a:r>
              <a:rPr lang="es-ES" sz="4100" b="1" dirty="0"/>
              <a:t>Tal como tú, has obrado en mí</a:t>
            </a:r>
          </a:p>
          <a:p>
            <a:pPr algn="ctr">
              <a:buNone/>
            </a:pPr>
            <a:r>
              <a:rPr lang="es-ES" sz="4100" b="1" dirty="0"/>
              <a:t>En tu presencia entraré</a:t>
            </a:r>
          </a:p>
          <a:p>
            <a:pPr algn="ctr">
              <a:buNone/>
            </a:pPr>
            <a:r>
              <a:rPr lang="es-ES" sz="4100" b="1" dirty="0"/>
              <a:t>Sin condenación, sin ataduras y sin temor</a:t>
            </a:r>
          </a:p>
          <a:p>
            <a:pPr algn="ctr">
              <a:buNone/>
            </a:pPr>
            <a:r>
              <a:rPr lang="es-ES" sz="4100" b="1" dirty="0"/>
              <a:t>Sin condenación, sin angustias y sin dolor</a:t>
            </a:r>
          </a:p>
          <a:p>
            <a:pPr algn="ctr">
              <a:buNone/>
            </a:pPr>
            <a:r>
              <a:rPr lang="es-ES" sz="4100" b="1" dirty="0"/>
              <a:t>Tal como tú has obrado en mí</a:t>
            </a:r>
          </a:p>
          <a:p>
            <a:pPr algn="ctr">
              <a:buNone/>
            </a:pPr>
            <a:r>
              <a:rPr lang="es-ES" sz="4100" b="1" dirty="0"/>
              <a:t>En tu presencia entraré</a:t>
            </a:r>
          </a:p>
          <a:p>
            <a:pPr algn="ctr">
              <a:buNone/>
            </a:pPr>
            <a:endParaRPr lang="es-ES" sz="41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000" b="1" dirty="0">
                <a:hlinkClick r:id="rId2" action="ppaction://hlinksldjump"/>
              </a:rPr>
              <a:t>TAN SOLAMENTE</a:t>
            </a:r>
            <a:endParaRPr lang="es-ES" sz="5000" b="1" dirty="0"/>
          </a:p>
          <a:p>
            <a:pPr algn="ctr">
              <a:buNone/>
            </a:pPr>
            <a:r>
              <a:rPr lang="es-ES" sz="5000" b="1" dirty="0"/>
              <a:t>Tan solamente que a Dios conozca </a:t>
            </a:r>
          </a:p>
          <a:p>
            <a:pPr algn="ctr">
              <a:buNone/>
            </a:pPr>
            <a:r>
              <a:rPr lang="es-ES" sz="5000" b="1" dirty="0"/>
              <a:t>Es el clamor, hoy en mi ser </a:t>
            </a:r>
          </a:p>
          <a:p>
            <a:pPr algn="ctr">
              <a:buNone/>
            </a:pPr>
            <a:r>
              <a:rPr lang="es-ES" sz="5000" b="1" dirty="0"/>
              <a:t>No por medida, mas en plenitud</a:t>
            </a:r>
          </a:p>
          <a:p>
            <a:pPr algn="ctr">
              <a:buNone/>
            </a:pPr>
            <a:r>
              <a:rPr lang="es-ES" sz="5000" b="1" dirty="0"/>
              <a:t>Es el Señor, es el clamor de mi ser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4200" b="1" dirty="0">
                <a:hlinkClick r:id="rId2" action="ppaction://hlinksldjump"/>
              </a:rPr>
              <a:t>AHORA PUES NINGUNA CONDENACION HAY</a:t>
            </a:r>
            <a:endParaRPr lang="es-ES" sz="42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Ahora pues ninguna condenación hay//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Para los que están en Cristo Jesús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Que no andan conforme a la carne 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Sino que andan conforme al Espíritu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Ahora pues ninguna condenación.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Pues la ley del Espíritu de vida 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En Cristo Jesús me ha librado 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De la ley del pecado y de la muerte 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/>
              <a:t>Ahora pues ninguna condenación.</a:t>
            </a:r>
            <a:endParaRPr lang="es-ES" sz="47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TAN SOLO HAY UN DIOS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Tan solo hay un Dios</a:t>
            </a:r>
          </a:p>
          <a:p>
            <a:pPr algn="ctr">
              <a:buNone/>
            </a:pPr>
            <a:r>
              <a:rPr lang="es-ES" sz="4800" b="1" dirty="0"/>
              <a:t>Tan solo un Rey</a:t>
            </a:r>
          </a:p>
          <a:p>
            <a:pPr algn="ctr">
              <a:buNone/>
            </a:pPr>
            <a:r>
              <a:rPr lang="es-ES" sz="4800" b="1" dirty="0"/>
              <a:t>Tan solo hay un camino</a:t>
            </a:r>
          </a:p>
          <a:p>
            <a:pPr algn="ctr">
              <a:buNone/>
            </a:pPr>
            <a:r>
              <a:rPr lang="es-ES" sz="4800" b="1" dirty="0"/>
              <a:t>Y es pagar el precio</a:t>
            </a:r>
          </a:p>
          <a:p>
            <a:pPr algn="ctr">
              <a:buNone/>
            </a:pPr>
            <a:r>
              <a:rPr lang="es-ES" sz="4800" b="1" dirty="0"/>
              <a:t>/Estás listo?//</a:t>
            </a:r>
          </a:p>
          <a:p>
            <a:pPr algn="ctr">
              <a:buNone/>
            </a:pPr>
            <a:r>
              <a:rPr lang="es-ES" sz="4800" b="1" dirty="0"/>
              <a:t>Estás listo a pagar el precio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/>
              <a:t>Caminar en la vida</a:t>
            </a:r>
          </a:p>
          <a:p>
            <a:pPr algn="ctr">
              <a:buNone/>
            </a:pPr>
            <a:r>
              <a:rPr lang="es-ES" sz="3800" b="1" dirty="0"/>
              <a:t>Tan solo hay un gozo</a:t>
            </a:r>
          </a:p>
          <a:p>
            <a:pPr algn="ctr">
              <a:buNone/>
            </a:pPr>
            <a:r>
              <a:rPr lang="es-ES" sz="3800" b="1" dirty="0"/>
              <a:t>En todo este mundo</a:t>
            </a:r>
          </a:p>
          <a:p>
            <a:pPr algn="ctr">
              <a:buNone/>
            </a:pPr>
            <a:r>
              <a:rPr lang="es-ES" sz="3800" b="1" dirty="0"/>
              <a:t>Es conocer al Señor</a:t>
            </a:r>
          </a:p>
          <a:p>
            <a:pPr algn="ctr">
              <a:buNone/>
            </a:pPr>
            <a:r>
              <a:rPr lang="es-ES" sz="3800" b="1" dirty="0"/>
              <a:t>Y su palabra cumplir</a:t>
            </a:r>
          </a:p>
          <a:p>
            <a:pPr algn="ctr">
              <a:buNone/>
            </a:pPr>
            <a:r>
              <a:rPr lang="es-ES" sz="3800" b="1" dirty="0"/>
              <a:t>/Estas listo?/…//</a:t>
            </a:r>
          </a:p>
          <a:p>
            <a:pPr algn="ctr">
              <a:buNone/>
            </a:pPr>
            <a:r>
              <a:rPr lang="es-ES" sz="3800" b="1" dirty="0"/>
              <a:t>No hay tiempo que perder</a:t>
            </a:r>
          </a:p>
          <a:p>
            <a:pPr algn="ctr">
              <a:buNone/>
            </a:pPr>
            <a:r>
              <a:rPr lang="es-ES" sz="3800" b="1" dirty="0"/>
              <a:t>Pues tarde ya está</a:t>
            </a:r>
          </a:p>
          <a:p>
            <a:pPr algn="ctr">
              <a:buNone/>
            </a:pPr>
            <a:r>
              <a:rPr lang="es-ES" sz="3800" b="1" dirty="0"/>
              <a:t>El día del Señor se aproxima</a:t>
            </a:r>
          </a:p>
          <a:p>
            <a:pPr algn="ctr">
              <a:buNone/>
            </a:pPr>
            <a:r>
              <a:rPr lang="es-ES" sz="3800" b="1" dirty="0"/>
              <a:t>No hay tiempo que perder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TE ALABAMOS HOY A TI SEÑOR</a:t>
            </a:r>
            <a:endParaRPr lang="es-ES_tradnl" sz="4000" b="1" dirty="0"/>
          </a:p>
          <a:p>
            <a:pPr algn="ctr">
              <a:buNone/>
            </a:pPr>
            <a:endParaRPr lang="es-ES_tradnl" sz="4000" b="1" dirty="0"/>
          </a:p>
          <a:p>
            <a:pPr algn="ctr">
              <a:buNone/>
            </a:pPr>
            <a:r>
              <a:rPr lang="es-ES_tradnl" sz="4000" b="1" dirty="0"/>
              <a:t>Te alabamos hoy a ti Señor</a:t>
            </a:r>
          </a:p>
          <a:p>
            <a:pPr algn="ctr">
              <a:buNone/>
            </a:pPr>
            <a:r>
              <a:rPr lang="es-ES_tradnl" sz="4000" b="1" dirty="0"/>
              <a:t>vamos alabar a Dios</a:t>
            </a:r>
          </a:p>
          <a:p>
            <a:pPr algn="ctr">
              <a:buNone/>
            </a:pPr>
            <a:r>
              <a:rPr lang="es-ES_tradnl" sz="4000" b="1" dirty="0"/>
              <a:t>porque grande es el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y digno de alabar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TE ALABAMOS SEÑOR ENTRE LAS NACIONES</a:t>
            </a:r>
            <a:endParaRPr lang="es-ES" sz="4000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alabamos Señor entre las naciones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Proclamamos en la tierra tu gloria//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grande hasta los cielos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tu misericordia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por siempre permanece tu fidelidad//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Excelso eres excelso Oh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Sobre la tierra tu gloria está//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TE ALABARAN OH JEHOVA TODOS LOS REYES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alabarán Oh Jehová todos los reyes</a:t>
            </a:r>
            <a:br>
              <a:rPr lang="es-ES" sz="4000" b="1" dirty="0"/>
            </a:br>
            <a:r>
              <a:rPr lang="es-ES" sz="4000" b="1" dirty="0"/>
              <a:t>todos los reyes de la tierra</a:t>
            </a:r>
            <a:br>
              <a:rPr lang="es-ES" sz="4000" b="1" dirty="0"/>
            </a:br>
            <a:r>
              <a:rPr lang="es-ES" sz="4000" b="1" dirty="0"/>
              <a:t>porque han oído los dichos de tu boca</a:t>
            </a:r>
            <a:br>
              <a:rPr lang="es-ES" sz="4000" b="1" dirty="0"/>
            </a:br>
            <a:r>
              <a:rPr lang="es-ES" sz="4000" b="1" dirty="0"/>
              <a:t>y cantarán de los caminos de Jehová</a:t>
            </a:r>
            <a:br>
              <a:rPr lang="es-ES" sz="4000" b="1" dirty="0"/>
            </a:br>
            <a:r>
              <a:rPr lang="es-ES" sz="4000" b="1" dirty="0"/>
              <a:t>porque la gloria de Jehová es grande</a:t>
            </a:r>
            <a:br>
              <a:rPr lang="es-ES" sz="4000" b="1" dirty="0"/>
            </a:br>
            <a:r>
              <a:rPr lang="es-ES" sz="4000" b="1" dirty="0"/>
              <a:t>porque Jehová es excelso en sus caminos</a:t>
            </a:r>
            <a:br>
              <a:rPr lang="es-ES" sz="4000" b="1" dirty="0"/>
            </a:br>
            <a:r>
              <a:rPr lang="es-ES" sz="4000" b="1" dirty="0"/>
              <a:t>porque Jehová atiende al humilde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mas mira de lejos al altivo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TE ALABARE JEHOVA CON TODO EL CORAZON</a:t>
            </a:r>
            <a:endParaRPr lang="es-ES" sz="3600" b="1" dirty="0"/>
          </a:p>
          <a:p>
            <a:pPr algn="ctr">
              <a:buNone/>
            </a:pPr>
            <a:endParaRPr lang="es-ES_tradnl" sz="3600" b="1" dirty="0"/>
          </a:p>
          <a:p>
            <a:pPr algn="ctr">
              <a:buNone/>
            </a:pPr>
            <a:r>
              <a:rPr lang="es-ES_tradnl" sz="4000" b="1" dirty="0"/>
              <a:t>Te alabaré Jehová, con todo el corazón</a:t>
            </a:r>
            <a:br>
              <a:rPr lang="es-ES_tradnl" sz="4000" b="1" dirty="0"/>
            </a:br>
            <a:r>
              <a:rPr lang="es-ES_tradnl" sz="4000" b="1" dirty="0"/>
              <a:t>te exaltaré mi Dios, mi Rey </a:t>
            </a:r>
            <a:br>
              <a:rPr lang="es-ES_tradnl" sz="4000" b="1" dirty="0"/>
            </a:br>
            <a:r>
              <a:rPr lang="es-ES_tradnl" sz="4000" b="1" dirty="0"/>
              <a:t>te alabaré Jehová</a:t>
            </a:r>
            <a:br>
              <a:rPr lang="es-ES_tradnl" sz="4000" b="1" dirty="0"/>
            </a:br>
            <a:r>
              <a:rPr lang="es-ES_tradnl" sz="4000" b="1" dirty="0"/>
              <a:t>y en tu Santuario te alabaré</a:t>
            </a:r>
            <a:br>
              <a:rPr lang="es-ES_tradnl" sz="4000" b="1" dirty="0"/>
            </a:br>
            <a:r>
              <a:rPr lang="es-ES_tradnl" sz="4000" b="1" dirty="0"/>
              <a:t>y cantaré Salmos a tí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TE ALABARE, TE ALABARE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Te alabaré, te alabaré</a:t>
            </a:r>
          </a:p>
          <a:p>
            <a:pPr algn="ctr">
              <a:buNone/>
            </a:pPr>
            <a:r>
              <a:rPr lang="es-ES" sz="4000" b="1" dirty="0"/>
              <a:t>con todo mi corazón</a:t>
            </a:r>
          </a:p>
          <a:p>
            <a:pPr algn="ctr">
              <a:buNone/>
            </a:pPr>
            <a:r>
              <a:rPr lang="es-ES" sz="4000" b="1" dirty="0"/>
              <a:t>delante de los dioses</a:t>
            </a:r>
          </a:p>
          <a:p>
            <a:pPr algn="ctr">
              <a:buNone/>
            </a:pPr>
            <a:r>
              <a:rPr lang="es-ES" sz="4000" b="1" dirty="0"/>
              <a:t>te alabaré</a:t>
            </a:r>
          </a:p>
          <a:p>
            <a:pPr algn="ctr">
              <a:buNone/>
            </a:pPr>
            <a:r>
              <a:rPr lang="es-ES" sz="4000" b="1" dirty="0"/>
              <a:t>el día que te clamé</a:t>
            </a:r>
          </a:p>
          <a:p>
            <a:pPr algn="ctr">
              <a:buNone/>
            </a:pPr>
            <a:r>
              <a:rPr lang="es-ES" sz="4000" b="1" dirty="0"/>
              <a:t>me respondiste Jehová</a:t>
            </a:r>
          </a:p>
          <a:p>
            <a:pPr algn="ctr">
              <a:buNone/>
            </a:pPr>
            <a:r>
              <a:rPr lang="es-ES" sz="4000" b="1" dirty="0"/>
              <a:t>me fortaleciste </a:t>
            </a:r>
          </a:p>
          <a:p>
            <a:pPr algn="ctr">
              <a:buNone/>
            </a:pPr>
            <a:r>
              <a:rPr lang="es-ES" sz="4000" b="1" dirty="0"/>
              <a:t>con poder en mi alma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TE ALABO MI SEÑOR YO TE ALABO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alabo mi Señor yo te alabo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eres el todo para mi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dentro de mi vas caminando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siento tu presencia en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Alabo//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mi alma no se cansa de alabarte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Alabo//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mientras vida exista en mi ser</a:t>
            </a:r>
          </a:p>
          <a:p>
            <a:pPr algn="ctr">
              <a:spcBef>
                <a:spcPts val="0"/>
              </a:spcBef>
              <a:buNone/>
            </a:pPr>
            <a:endParaRPr lang="es-ES" sz="3500" b="1" dirty="0"/>
          </a:p>
          <a:p>
            <a:pPr algn="ctr">
              <a:spcBef>
                <a:spcPts val="0"/>
              </a:spcBef>
              <a:buNone/>
            </a:pPr>
            <a:endParaRPr lang="es-ES" sz="3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 veces el maligno quiere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mi alma volver a aprisionar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Espíritu Santo es mi guía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no me deja volver a claudicar</a:t>
            </a:r>
          </a:p>
          <a:p>
            <a:pPr algn="ctr">
              <a:spcBef>
                <a:spcPts val="0"/>
              </a:spcBef>
              <a:buNone/>
            </a:pPr>
            <a:endParaRPr lang="es-ES" sz="35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200" b="1" dirty="0">
                <a:hlinkClick r:id="rId2" action="ppaction://hlinksldjump"/>
              </a:rPr>
              <a:t>TE AMO DIOS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Te amo Dios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Y es por lo que eres tu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Eres príncipe de paz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Estrella de la mañana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Gobiernas y reinas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Sobre todo el universo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En gloria, poder y amor </a:t>
            </a:r>
            <a:endParaRPr lang="es-ES" sz="4200" b="1" dirty="0"/>
          </a:p>
          <a:p>
            <a:pPr algn="ctr">
              <a:buNone/>
            </a:pPr>
            <a:r>
              <a:rPr lang="es-ES_tradnl" sz="4200" b="1" dirty="0"/>
              <a:t>Te amo Dios</a:t>
            </a:r>
            <a:endParaRPr lang="es-ES" sz="4200" b="1" dirty="0"/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AHORA SIENTO SEÑOR YA TU PRESENCIA</a:t>
            </a:r>
            <a:endParaRPr lang="es-ES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Ahora siento Señor ya tu presencia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un nuevo Sol, Alumbra mi vida hoy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Los nubarrones y los vientos ya pasaron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Siento tu mano que ahora me tocó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Sentí tu mano Señor, sentí tu mano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Sentí tu mano Señor que me tocó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SE fueron penas, quebrantos y dolores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al momento mi situación cambió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400" b="1" dirty="0"/>
              <a:t>Te amo Dios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Rey de reyes, Señor de señores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Quien fue y quien será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Haces mi corazón cantar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Potente Dios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Quien desea obrar formar y morar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En mi corazón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Te amo Dios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TE AMO OH JEHOVÁ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Te amo Oh Jehová</a:t>
            </a:r>
          </a:p>
          <a:p>
            <a:pPr algn="ctr">
              <a:buNone/>
            </a:pPr>
            <a:r>
              <a:rPr lang="es-ES" sz="5400" b="1" dirty="0"/>
              <a:t>Fortaleza mía</a:t>
            </a:r>
          </a:p>
          <a:p>
            <a:pPr algn="ctr">
              <a:buNone/>
            </a:pPr>
            <a:r>
              <a:rPr lang="es-ES" sz="5400" b="1" dirty="0"/>
              <a:t>Roca mía y Castillo mío</a:t>
            </a:r>
          </a:p>
          <a:p>
            <a:pPr algn="ctr">
              <a:buNone/>
            </a:pPr>
            <a:r>
              <a:rPr lang="es-ES" sz="5400" b="1" dirty="0"/>
              <a:t>Mi libertador y Dios mío</a:t>
            </a:r>
          </a:p>
          <a:p>
            <a:pPr algn="ctr">
              <a:buNone/>
            </a:pPr>
            <a:r>
              <a:rPr lang="es-ES" sz="5400" b="1" dirty="0"/>
              <a:t>Fortaleza mía en quien confiaré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Eres tú mi escudo</a:t>
            </a:r>
          </a:p>
          <a:p>
            <a:pPr algn="ctr">
              <a:buNone/>
            </a:pPr>
            <a:r>
              <a:rPr lang="es-ES" sz="5400" b="1" dirty="0"/>
              <a:t>Y la fuerza mía</a:t>
            </a:r>
          </a:p>
          <a:p>
            <a:pPr algn="ctr">
              <a:buNone/>
            </a:pPr>
            <a:r>
              <a:rPr lang="es-ES" sz="5400" b="1" dirty="0"/>
              <a:t>Mi salvación, mi alto refugio</a:t>
            </a:r>
          </a:p>
          <a:p>
            <a:pPr algn="ctr">
              <a:buNone/>
            </a:pPr>
            <a:r>
              <a:rPr lang="es-ES" sz="5400" b="1" dirty="0"/>
              <a:t>Invoqué tu nombre</a:t>
            </a:r>
          </a:p>
          <a:p>
            <a:pPr algn="ctr">
              <a:buNone/>
            </a:pPr>
            <a:r>
              <a:rPr lang="es-ES" sz="5400" b="1" dirty="0"/>
              <a:t>Tú eres digno de ser alabado</a:t>
            </a:r>
          </a:p>
          <a:p>
            <a:pPr algn="ctr">
              <a:buNone/>
            </a:pPr>
            <a:r>
              <a:rPr lang="es-ES" sz="5400" b="1" dirty="0"/>
              <a:t>Por la eternidad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TE AMO REY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Te amo Rey y levanto mi voz,</a:t>
            </a:r>
          </a:p>
          <a:p>
            <a:pPr algn="ctr">
              <a:buNone/>
            </a:pPr>
            <a:r>
              <a:rPr lang="es-ES" sz="5400" b="1" dirty="0"/>
              <a:t>Para adorar y gozarme en ti</a:t>
            </a:r>
          </a:p>
          <a:p>
            <a:pPr algn="ctr">
              <a:buNone/>
            </a:pPr>
            <a:r>
              <a:rPr lang="es-ES" sz="5400" b="1" dirty="0"/>
              <a:t>Regocíjate, escucha mi Rey</a:t>
            </a:r>
          </a:p>
          <a:p>
            <a:pPr algn="ctr">
              <a:buNone/>
            </a:pPr>
            <a:r>
              <a:rPr lang="es-ES" sz="5400" b="1" dirty="0"/>
              <a:t>Que sea un dulce sonar</a:t>
            </a:r>
          </a:p>
          <a:p>
            <a:pPr algn="ctr">
              <a:buNone/>
            </a:pPr>
            <a:r>
              <a:rPr lang="es-ES" sz="5400" b="1" dirty="0"/>
              <a:t> para ti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TE BENDIGO SEÑOR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/Te bendigo Señor//</a:t>
            </a:r>
          </a:p>
          <a:p>
            <a:pPr algn="ctr">
              <a:buNone/>
            </a:pPr>
            <a:r>
              <a:rPr lang="es-ES" sz="4800" b="1" dirty="0"/>
              <a:t>corazón agradecido </a:t>
            </a:r>
          </a:p>
          <a:p>
            <a:pPr algn="ctr">
              <a:buNone/>
            </a:pPr>
            <a:r>
              <a:rPr lang="es-ES" sz="4800" b="1" dirty="0"/>
              <a:t>Te bendigo Señor.</a:t>
            </a:r>
          </a:p>
          <a:p>
            <a:pPr algn="ctr">
              <a:buNone/>
            </a:pPr>
            <a:r>
              <a:rPr lang="es-ES" sz="4800" b="1" dirty="0"/>
              <a:t>Con mis manos alzadas</a:t>
            </a:r>
          </a:p>
          <a:p>
            <a:pPr algn="ctr">
              <a:buNone/>
            </a:pPr>
            <a:r>
              <a:rPr lang="es-ES" sz="4800" b="1" dirty="0"/>
              <a:t>Y alabanza en mi boca </a:t>
            </a:r>
          </a:p>
          <a:p>
            <a:pPr algn="ctr">
              <a:buNone/>
            </a:pPr>
            <a:r>
              <a:rPr lang="es-ES" sz="4800" b="1" dirty="0"/>
              <a:t>Con corazón agradecido </a:t>
            </a:r>
          </a:p>
          <a:p>
            <a:pPr algn="ctr">
              <a:buNone/>
            </a:pPr>
            <a:r>
              <a:rPr lang="es-ES" sz="4800" b="1" dirty="0"/>
              <a:t>Te bendigo Señor</a:t>
            </a:r>
          </a:p>
          <a:p>
            <a:pPr algn="ctr"/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500" b="1" dirty="0">
                <a:hlinkClick r:id="rId2" action="ppaction://hlinksldjump"/>
              </a:rPr>
              <a:t>TE EXALTARE MI DIOS, MI REY</a:t>
            </a:r>
            <a:endParaRPr lang="es-ES" sz="35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exaltaré mi Dios, mi Rey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bendeciré tu nombre,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Eternamente y para siempre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Cada día te bendeciré.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alabaré tu nombre,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Eternamente y para siempre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Grande es Jehová y digno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suprema alabanza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su grandeza es inescrutable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cada día te bendeciré</a:t>
            </a:r>
          </a:p>
          <a:p>
            <a:pPr algn="ctr">
              <a:buNone/>
            </a:pPr>
            <a:endParaRPr lang="es-ES" sz="3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500" b="1" dirty="0">
                <a:hlinkClick r:id="rId2" action="ppaction://hlinksldjump"/>
              </a:rPr>
              <a:t>TE EXALTO SEÑOR</a:t>
            </a:r>
            <a:endParaRPr lang="es-ES" sz="4500" b="1" dirty="0"/>
          </a:p>
          <a:p>
            <a:pPr algn="ctr">
              <a:buNone/>
            </a:pPr>
            <a:r>
              <a:rPr lang="es-ES" sz="4500" b="1" dirty="0"/>
              <a:t>Te exalto Señor</a:t>
            </a:r>
          </a:p>
          <a:p>
            <a:pPr algn="ctr">
              <a:buNone/>
            </a:pPr>
            <a:r>
              <a:rPr lang="es-ES" sz="4500" b="1" dirty="0"/>
              <a:t>Sobre todos los pueblos </a:t>
            </a:r>
          </a:p>
          <a:p>
            <a:pPr algn="ctr">
              <a:buNone/>
            </a:pPr>
            <a:r>
              <a:rPr lang="es-ES" sz="4500" b="1" dirty="0"/>
              <a:t>Cantaré salmos a ti entre las naciones </a:t>
            </a:r>
          </a:p>
          <a:p>
            <a:pPr algn="ctr">
              <a:buNone/>
            </a:pPr>
            <a:r>
              <a:rPr lang="es-ES" sz="4500" b="1" dirty="0"/>
              <a:t>Porque tu grande amor </a:t>
            </a:r>
          </a:p>
          <a:p>
            <a:pPr algn="ctr">
              <a:buNone/>
            </a:pPr>
            <a:r>
              <a:rPr lang="es-ES" sz="4500" b="1" dirty="0"/>
              <a:t>Es mayor que los cielos </a:t>
            </a:r>
          </a:p>
          <a:p>
            <a:pPr algn="ctr">
              <a:buNone/>
            </a:pPr>
            <a:r>
              <a:rPr lang="es-ES" sz="4500" b="1" dirty="0"/>
              <a:t>Y por siempre, y por siempre</a:t>
            </a:r>
          </a:p>
          <a:p>
            <a:pPr algn="ctr">
              <a:buNone/>
            </a:pPr>
            <a:r>
              <a:rPr lang="es-ES" sz="4500" b="1" dirty="0"/>
              <a:t>Tu eres fiel.</a:t>
            </a:r>
          </a:p>
          <a:p>
            <a:pPr algn="ctr">
              <a:buNone/>
            </a:pPr>
            <a:endParaRPr lang="es-ES" sz="4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Te exalto Señor, sobre los cielos</a:t>
            </a:r>
          </a:p>
          <a:p>
            <a:pPr algn="ctr">
              <a:buNone/>
            </a:pPr>
            <a:r>
              <a:rPr lang="es-ES" sz="5400" b="1" dirty="0"/>
              <a:t>De tu gloria la tierra se llenará</a:t>
            </a:r>
          </a:p>
          <a:p>
            <a:pPr algn="ctr">
              <a:buNone/>
            </a:pPr>
            <a:r>
              <a:rPr lang="es-ES" sz="5400" b="1" dirty="0"/>
              <a:t>Te exalto Señor, sobre los cielos</a:t>
            </a:r>
          </a:p>
          <a:p>
            <a:pPr algn="ctr">
              <a:buNone/>
            </a:pPr>
            <a:r>
              <a:rPr lang="es-ES" sz="5400" b="1" dirty="0"/>
              <a:t>De tu gloria, de tu gloria, de tu gloria </a:t>
            </a:r>
          </a:p>
          <a:p>
            <a:pPr algn="ctr">
              <a:buNone/>
            </a:pPr>
            <a:r>
              <a:rPr lang="es-ES" sz="5400" b="1" dirty="0"/>
              <a:t>La tierra se llenará.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TE NECESITO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Te necesito, poder del cielo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Te necesito, llena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Sea en el trueno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Sea en el fuego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Te necesito, llena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Sea en el viento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Sea en el silbo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Te necesito, llena mi ser</a:t>
            </a:r>
          </a:p>
          <a:p>
            <a:pPr algn="ctr">
              <a:buNone/>
            </a:pPr>
            <a:endParaRPr lang="es-ES" sz="6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TE VEO PERFECTO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Te veo perfecto//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mi Padre te ve perfecto también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Como Rey y Sacerdote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 Hijo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Me ves perfecto en mi interior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/>
              <a:t> </a:t>
            </a:r>
          </a:p>
          <a:p>
            <a:pPr algn="ctr">
              <a:buNone/>
            </a:pPr>
            <a:r>
              <a:rPr lang="es-ES" sz="4000" b="1" dirty="0"/>
              <a:t>Si tu mi hermano estás desalentado</a:t>
            </a:r>
          </a:p>
          <a:p>
            <a:pPr algn="ctr">
              <a:buNone/>
            </a:pPr>
            <a:r>
              <a:rPr lang="es-ES" sz="4000" b="1" dirty="0"/>
              <a:t>Y solo piensas que no puedes continuar</a:t>
            </a:r>
          </a:p>
          <a:p>
            <a:pPr algn="ctr">
              <a:buNone/>
            </a:pPr>
            <a:r>
              <a:rPr lang="es-ES" sz="4000" b="1" dirty="0"/>
              <a:t>Alza tus ojos que Cristo está a tu lado</a:t>
            </a:r>
          </a:p>
          <a:p>
            <a:pPr algn="ctr">
              <a:buNone/>
            </a:pPr>
            <a:r>
              <a:rPr lang="es-ES" sz="4000" b="1" dirty="0"/>
              <a:t>Sigue adelante Él te puede ayudar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TEN MISERICORDIA OH JEHOVA</a:t>
            </a:r>
            <a:endParaRPr lang="es-ES" sz="4800" b="1" dirty="0"/>
          </a:p>
          <a:p>
            <a:pPr algn="ctr">
              <a:buNone/>
            </a:pPr>
            <a:r>
              <a:rPr lang="es-ES" sz="5200" b="1" dirty="0"/>
              <a:t>Ten misericordia Oh Jehová,</a:t>
            </a:r>
          </a:p>
          <a:p>
            <a:pPr algn="ctr">
              <a:buNone/>
            </a:pPr>
            <a:r>
              <a:rPr lang="es-ES" sz="5200" b="1" dirty="0"/>
              <a:t>Oh Dios ten misericordia </a:t>
            </a:r>
          </a:p>
          <a:p>
            <a:pPr algn="ctr">
              <a:buNone/>
            </a:pPr>
            <a:r>
              <a:rPr lang="es-ES" sz="5200" b="1" dirty="0"/>
              <a:t>de mí</a:t>
            </a:r>
          </a:p>
          <a:p>
            <a:pPr algn="ctr">
              <a:buNone/>
            </a:pPr>
            <a:r>
              <a:rPr lang="es-ES" sz="5200" b="1" dirty="0"/>
              <a:t>Yo sé que nada sin ti soy	</a:t>
            </a:r>
          </a:p>
          <a:p>
            <a:pPr algn="ctr">
              <a:buNone/>
            </a:pPr>
            <a:r>
              <a:rPr lang="es-ES" sz="5200" b="1" dirty="0"/>
              <a:t>Por eso te alabo mi Señor. 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Yo canto a quien mi vida la cambió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Que con su grande amor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Me ha mantenido en pie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En El mi corazón se regocija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Y mi boca alabanzas cantará.</a:t>
            </a:r>
          </a:p>
          <a:p>
            <a:pPr algn="ctr">
              <a:spcBef>
                <a:spcPts val="0"/>
              </a:spcBef>
              <a:buNone/>
            </a:pPr>
            <a:endParaRPr lang="es-ES" sz="4200" b="1" dirty="0"/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Yo clamaré al Dios que me favorece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El cual ha conocido mi alma en angustia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Me ha sacado de tinieblas a la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200" b="1" dirty="0"/>
              <a:t>Por eso te alabo mi Señor</a:t>
            </a:r>
          </a:p>
          <a:p>
            <a:pPr algn="ctr">
              <a:spcBef>
                <a:spcPts val="0"/>
              </a:spcBef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5400" b="1" dirty="0">
                <a:hlinkClick r:id="rId2" action="ppaction://hlinksldjump"/>
              </a:rPr>
              <a:t>TEN PIEDAD DE MI OH DIOS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Ten piedad de mi oh Dios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Conforme a tus misericordias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Lávame más de mi maldad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Y límpiame de mis pecados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Lávame más mi Señor lávame</a:t>
            </a: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800" b="1" dirty="0"/>
              <a:t>Porque reconozco mis rebeliones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Y mi pecado siempre esta delante de mi y contra ti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Esconde tu rostro de mis pecados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Y borra de mi la maldad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Crea en mi oh Dios un ser limpio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Y lleno de tu amor 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TENDRAS QUE SER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Tendrás que ser derramado como vino,</a:t>
            </a:r>
          </a:p>
          <a:p>
            <a:pPr algn="ctr">
              <a:buNone/>
            </a:pPr>
            <a:r>
              <a:rPr lang="es-ES" sz="4000" b="1" dirty="0"/>
              <a:t>En el altar por mí</a:t>
            </a:r>
          </a:p>
          <a:p>
            <a:pPr algn="ctr">
              <a:buNone/>
            </a:pPr>
            <a:r>
              <a:rPr lang="es-ES" sz="4000" b="1" dirty="0"/>
              <a:t>Tendrás que ser desmoronado como pan </a:t>
            </a:r>
          </a:p>
          <a:p>
            <a:pPr algn="ctr">
              <a:buNone/>
            </a:pPr>
            <a:r>
              <a:rPr lang="es-ES" sz="4000" b="1" dirty="0"/>
              <a:t>Para los hambrientos</a:t>
            </a:r>
          </a:p>
          <a:p>
            <a:pPr algn="ctr">
              <a:buNone/>
            </a:pPr>
            <a:r>
              <a:rPr lang="es-ES" sz="4000" b="1" dirty="0"/>
              <a:t>Tendrás que ser tan unido a mí</a:t>
            </a:r>
          </a:p>
          <a:p>
            <a:pPr algn="ctr">
              <a:buNone/>
            </a:pPr>
            <a:r>
              <a:rPr lang="es-ES" sz="4000" b="1" dirty="0"/>
              <a:t>Que pueda hablarte como quiero</a:t>
            </a:r>
          </a:p>
          <a:p>
            <a:pPr algn="ctr">
              <a:buNone/>
            </a:pPr>
            <a:r>
              <a:rPr lang="es-ES" sz="4000" b="1" dirty="0"/>
              <a:t>Para ser de luz, amor y vida</a:t>
            </a:r>
          </a:p>
          <a:p>
            <a:pPr algn="ctr">
              <a:buNone/>
            </a:pPr>
            <a:r>
              <a:rPr lang="es-ES" sz="4000" b="1" dirty="0"/>
              <a:t>Mi palabra cumplida.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TENGO PAZ COMO UN RIO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/Tengo paz como un río, paz como un río</a:t>
            </a:r>
          </a:p>
          <a:p>
            <a:pPr algn="ctr">
              <a:buNone/>
            </a:pPr>
            <a:r>
              <a:rPr lang="es-ES" sz="4400" b="1" dirty="0"/>
              <a:t>Tengo paz como un río en mi ser//</a:t>
            </a:r>
          </a:p>
          <a:p>
            <a:pPr algn="ctr">
              <a:buNone/>
            </a:pPr>
            <a:r>
              <a:rPr lang="es-ES" sz="4400" b="1" dirty="0"/>
              <a:t>Tengo a Cristo…</a:t>
            </a:r>
          </a:p>
          <a:p>
            <a:pPr algn="ctr">
              <a:buNone/>
            </a:pPr>
            <a:r>
              <a:rPr lang="es-ES" sz="4400" b="1" dirty="0"/>
              <a:t>Tengo amor…</a:t>
            </a:r>
          </a:p>
          <a:p>
            <a:pPr algn="ctr">
              <a:buNone/>
            </a:pPr>
            <a:r>
              <a:rPr lang="es-ES" sz="4400" b="1" dirty="0"/>
              <a:t>Tengo vida…</a:t>
            </a:r>
          </a:p>
          <a:p>
            <a:pPr algn="ctr">
              <a:buNone/>
            </a:pPr>
            <a:r>
              <a:rPr lang="es-ES" sz="4400" b="1" dirty="0"/>
              <a:t>Tengo fe…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TENGO UN NUEVO CORAZON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Tengo un nuevo corazón </a:t>
            </a:r>
          </a:p>
          <a:p>
            <a:pPr algn="ctr">
              <a:buNone/>
            </a:pPr>
            <a:r>
              <a:rPr lang="es-ES" sz="4400" b="1" dirty="0"/>
              <a:t>Que el Señor me ha dado</a:t>
            </a:r>
          </a:p>
          <a:p>
            <a:pPr algn="ctr">
              <a:buNone/>
            </a:pPr>
            <a:r>
              <a:rPr lang="es-ES" sz="4400" b="1" dirty="0"/>
              <a:t>Tengo un nuevo corazón,</a:t>
            </a:r>
          </a:p>
          <a:p>
            <a:pPr algn="ctr">
              <a:buNone/>
            </a:pPr>
            <a:r>
              <a:rPr lang="es-ES" sz="4400" b="1" dirty="0"/>
              <a:t>He sido librado</a:t>
            </a:r>
          </a:p>
          <a:p>
            <a:pPr algn="ctr">
              <a:buNone/>
            </a:pPr>
            <a:r>
              <a:rPr lang="es-ES" sz="4400" b="1" dirty="0"/>
              <a:t>Un corazón que servirá al Señor</a:t>
            </a:r>
          </a:p>
          <a:p>
            <a:pPr algn="ctr">
              <a:buNone/>
            </a:pPr>
            <a:r>
              <a:rPr lang="es-ES" sz="4400" b="1" dirty="0"/>
              <a:t>En su palabra El dijo,</a:t>
            </a:r>
          </a:p>
          <a:p>
            <a:pPr algn="ctr">
              <a:buNone/>
            </a:pPr>
            <a:r>
              <a:rPr lang="es-ES" sz="4400" b="1" dirty="0"/>
              <a:t>Tengo un nuevo corazón que ama al Señor.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TESTIFIQUEMOS QUE SOLO HAY GOZO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Testifiquemos que solo hay gozo</a:t>
            </a:r>
          </a:p>
          <a:p>
            <a:pPr algn="ctr">
              <a:buNone/>
            </a:pPr>
            <a:r>
              <a:rPr lang="es-ES" sz="4000" b="1" dirty="0"/>
              <a:t>Que solo hay paz y salvación en nuestras almas </a:t>
            </a:r>
          </a:p>
          <a:p>
            <a:pPr algn="ctr">
              <a:buNone/>
            </a:pPr>
            <a:r>
              <a:rPr lang="es-ES" sz="4000" b="1" dirty="0"/>
              <a:t>Y venceremos al enemigo</a:t>
            </a:r>
          </a:p>
          <a:p>
            <a:pPr algn="ctr">
              <a:buNone/>
            </a:pPr>
            <a:r>
              <a:rPr lang="es-ES" sz="4000" b="1" dirty="0"/>
              <a:t>Cristo nos guía con victoria a la batalla.</a:t>
            </a:r>
          </a:p>
          <a:p>
            <a:pPr algn="ctr">
              <a:buNone/>
            </a:pPr>
            <a:r>
              <a:rPr lang="es-ES" sz="4000" b="1" dirty="0"/>
              <a:t>Sonará la trompeta en Sión</a:t>
            </a:r>
          </a:p>
          <a:p>
            <a:pPr algn="ctr">
              <a:buNone/>
            </a:pPr>
            <a:r>
              <a:rPr lang="es-ES" sz="4000" b="1" dirty="0"/>
              <a:t>Sonará, si sonará</a:t>
            </a:r>
          </a:p>
          <a:p>
            <a:pPr algn="ctr">
              <a:buNone/>
            </a:pPr>
            <a:r>
              <a:rPr lang="es-ES" sz="4000" b="1" dirty="0"/>
              <a:t>Sonará la trompeta en Sión, sonará sí, sonará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TOCA A TU PUEBLO OTRA VEZ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Toca a tu pueblo otra vez, pon tu mano de poder, Señor</a:t>
            </a:r>
          </a:p>
          <a:p>
            <a:pPr algn="ctr">
              <a:buNone/>
            </a:pPr>
            <a:r>
              <a:rPr lang="es-ES" sz="4400" b="1" dirty="0"/>
              <a:t>Brille tu reino en esta tierra, por tu iglesia eficaz</a:t>
            </a:r>
          </a:p>
          <a:p>
            <a:pPr algn="ctr">
              <a:buNone/>
            </a:pPr>
            <a:r>
              <a:rPr lang="es-ES" sz="4400" b="1" dirty="0"/>
              <a:t>No por hecho temporal, mas poder y autoridad,</a:t>
            </a:r>
          </a:p>
          <a:p>
            <a:pPr algn="ctr">
              <a:buNone/>
            </a:pPr>
            <a:r>
              <a:rPr lang="es-ES" sz="4400" b="1" dirty="0"/>
              <a:t>Restaurar, que un viento recio sople,</a:t>
            </a:r>
          </a:p>
          <a:p>
            <a:pPr algn="ctr">
              <a:buNone/>
            </a:pPr>
            <a:r>
              <a:rPr lang="es-ES" sz="4400" b="1" dirty="0"/>
              <a:t>Toca a tu pueblo otra vez.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Sabiduría necesitamos y amor verdadero</a:t>
            </a:r>
          </a:p>
          <a:p>
            <a:pPr algn="ctr">
              <a:buNone/>
            </a:pPr>
            <a:r>
              <a:rPr lang="es-ES" sz="4800" b="1" dirty="0"/>
              <a:t>Hemos tenido tantas palabras de vanidad</a:t>
            </a:r>
          </a:p>
          <a:p>
            <a:pPr algn="ctr">
              <a:buNone/>
            </a:pPr>
            <a:r>
              <a:rPr lang="es-ES" sz="4800" b="1" dirty="0"/>
              <a:t>Henos aquí, oh Señor, pidiendo tu gracia</a:t>
            </a:r>
          </a:p>
          <a:p>
            <a:pPr algn="ctr">
              <a:buNone/>
            </a:pPr>
            <a:r>
              <a:rPr lang="es-ES" sz="4800" b="1" dirty="0"/>
              <a:t>A tu pueblo trae la vida del reino</a:t>
            </a:r>
          </a:p>
          <a:p>
            <a:pPr algn="ctr">
              <a:buNone/>
            </a:pPr>
            <a:r>
              <a:rPr lang="es-ES" sz="4800" b="1" dirty="0"/>
              <a:t>Restáuranos Señor.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 </a:t>
            </a:r>
            <a:r>
              <a:rPr lang="es-ES_tradnl" b="1" dirty="0">
                <a:hlinkClick r:id="rId2" action="ppaction://hlinksldjump"/>
              </a:rPr>
              <a:t>AL QUE NO HEMOS CONOCIDO</a:t>
            </a:r>
            <a:endParaRPr lang="es-ES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Al que no hemos conocido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El que nuestros ojos no han visto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Al que no hemos alcanzado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Pero hemos oído su llamado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Al que nunca habíamos amado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Pero nos ha cautivado de amor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y le estamos amando </a:t>
            </a:r>
            <a:r>
              <a:rPr lang="es-ES" sz="4000" b="1" dirty="0"/>
              <a:t>s</a:t>
            </a:r>
            <a:r>
              <a:rPr lang="es-ES_tradnl" sz="4000" b="1" dirty="0"/>
              <a:t>in entender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porque le hemos seguidos 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y caminamos solo escuchando su voz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/>
              <a:t>Señor tu ves a los quebrantados y a muchos heridos</a:t>
            </a:r>
          </a:p>
          <a:p>
            <a:pPr algn="ctr">
              <a:buNone/>
            </a:pPr>
            <a:r>
              <a:rPr lang="es-ES" sz="4600" b="1" dirty="0"/>
              <a:t>Necesitamos tu mano de sanidad</a:t>
            </a:r>
          </a:p>
          <a:p>
            <a:pPr algn="ctr">
              <a:buNone/>
            </a:pPr>
            <a:r>
              <a:rPr lang="es-ES" sz="4600" b="1" dirty="0"/>
              <a:t>Necesitamos la cruz como fuente de</a:t>
            </a:r>
          </a:p>
          <a:p>
            <a:pPr algn="ctr">
              <a:buNone/>
            </a:pPr>
            <a:r>
              <a:rPr lang="es-ES" sz="4600" b="1" dirty="0"/>
              <a:t>salud</a:t>
            </a:r>
          </a:p>
          <a:p>
            <a:pPr algn="ctr">
              <a:buNone/>
            </a:pPr>
            <a:r>
              <a:rPr lang="es-ES" sz="4600" b="1" dirty="0"/>
              <a:t>Estando firmes con el grito de batalla</a:t>
            </a:r>
          </a:p>
          <a:p>
            <a:pPr algn="ctr">
              <a:buNone/>
            </a:pPr>
            <a:r>
              <a:rPr lang="es-ES" sz="4600" b="1" dirty="0"/>
              <a:t>Restáuranos Señor.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TODA RODILLA SE DOBLARA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/Toda rodilla se doblará</a:t>
            </a:r>
          </a:p>
          <a:p>
            <a:pPr algn="ctr">
              <a:buNone/>
            </a:pPr>
            <a:r>
              <a:rPr lang="es-ES" sz="5400" b="1" dirty="0"/>
              <a:t>Ante el nombre del Señor//</a:t>
            </a:r>
          </a:p>
          <a:p>
            <a:pPr algn="ctr">
              <a:buNone/>
            </a:pPr>
            <a:r>
              <a:rPr lang="es-ES" sz="5400" b="1" dirty="0"/>
              <a:t>Toda lengua confesará</a:t>
            </a:r>
          </a:p>
          <a:p>
            <a:pPr algn="ctr">
              <a:buNone/>
            </a:pPr>
            <a:r>
              <a:rPr lang="es-ES" sz="5400" b="1" dirty="0"/>
              <a:t>Que Jesús es el Señor</a:t>
            </a:r>
          </a:p>
          <a:p>
            <a:pPr algn="ctr">
              <a:buNone/>
            </a:pPr>
            <a:r>
              <a:rPr lang="es-ES" sz="5400" b="1" dirty="0"/>
              <a:t>Todo ojo viniendo en la nube le verá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TODO A CRISTO YO ME RINDO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Todo a Cristo yo me rindo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Con el fin de serle fiel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Para siempre quiero amarle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agradarle solo a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Yo me rindo a El//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Todo a Cristo yo me entrego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serle fiel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6000" b="1" dirty="0"/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Todo a Cristo yo me rindo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 sus pies postrado estoy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Los placeres he dejado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le sigo desde hoy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Todo a Cristo yo me rindo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Sí de todo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Yo le entrego alma y cuerpo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Busco hoy su santa unción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" sz="5400" b="1" dirty="0"/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Todo a Cristo he rendido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Siento el fuego de su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Oh que gozo hay en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Gloria, gloria a mi Señor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TODO EL DIA ANDUVE CON CRISTO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Todo el día anduve con Cristo </a:t>
            </a:r>
          </a:p>
          <a:p>
            <a:pPr algn="ctr">
              <a:buNone/>
            </a:pPr>
            <a:r>
              <a:rPr lang="es-ES" sz="3800" b="1" dirty="0"/>
              <a:t>Que hermoso el día de hoy</a:t>
            </a:r>
          </a:p>
          <a:p>
            <a:pPr algn="ctr">
              <a:buNone/>
            </a:pPr>
            <a:r>
              <a:rPr lang="es-ES" sz="3800" b="1" dirty="0"/>
              <a:t>He subido un paso más alto</a:t>
            </a:r>
          </a:p>
          <a:p>
            <a:pPr algn="ctr">
              <a:buNone/>
            </a:pPr>
            <a:r>
              <a:rPr lang="es-ES" sz="3800" b="1" dirty="0"/>
              <a:t>En el camino de la verdad </a:t>
            </a:r>
          </a:p>
          <a:p>
            <a:pPr algn="ctr">
              <a:buNone/>
            </a:pPr>
            <a:r>
              <a:rPr lang="es-ES" sz="3800" b="1" dirty="0"/>
              <a:t>He hablado palabras de vida</a:t>
            </a:r>
          </a:p>
          <a:p>
            <a:pPr algn="ctr">
              <a:buNone/>
            </a:pPr>
            <a:r>
              <a:rPr lang="es-ES" sz="3800" b="1" dirty="0"/>
              <a:t>Di Señor si hago mal</a:t>
            </a:r>
          </a:p>
          <a:p>
            <a:pPr algn="ctr">
              <a:buNone/>
            </a:pPr>
            <a:r>
              <a:rPr lang="es-ES" sz="3800" b="1" dirty="0"/>
              <a:t>Volveré y lo arreglaré</a:t>
            </a:r>
          </a:p>
          <a:p>
            <a:pPr algn="ctr">
              <a:buNone/>
            </a:pPr>
            <a:r>
              <a:rPr lang="es-ES" sz="3800" b="1" dirty="0"/>
              <a:t>Y esta noche testificaré</a:t>
            </a:r>
          </a:p>
          <a:p>
            <a:pPr algn="ctr">
              <a:buNone/>
            </a:pPr>
            <a:r>
              <a:rPr lang="es-ES" sz="3800" b="1" dirty="0"/>
              <a:t>Que hoy con Cristo caminé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TODO EL MUNDO SE HA DE LLENAR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/Todo el mundo se ha de llenar</a:t>
            </a:r>
          </a:p>
          <a:p>
            <a:pPr algn="ctr">
              <a:buNone/>
            </a:pPr>
            <a:r>
              <a:rPr lang="es-ES" sz="5400" b="1" dirty="0"/>
              <a:t>De la gloria del Señor///</a:t>
            </a:r>
          </a:p>
          <a:p>
            <a:pPr algn="ctr">
              <a:buNone/>
            </a:pPr>
            <a:r>
              <a:rPr lang="es-ES" sz="5400" b="1" dirty="0"/>
              <a:t>/Como el agua cubre la mar////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>
                <a:hlinkClick r:id="rId2" action="ppaction://hlinksldjump"/>
              </a:rPr>
              <a:t>TODO ES POR FE</a:t>
            </a:r>
            <a:endParaRPr lang="es-ES" sz="6000" b="1" dirty="0"/>
          </a:p>
          <a:p>
            <a:pPr algn="ctr">
              <a:buNone/>
            </a:pPr>
            <a:r>
              <a:rPr lang="es-ES" sz="6000" b="1" dirty="0"/>
              <a:t>Todo es por fe, Aleluya</a:t>
            </a:r>
          </a:p>
          <a:p>
            <a:pPr algn="ctr">
              <a:buNone/>
            </a:pPr>
            <a:r>
              <a:rPr lang="es-ES" sz="6000" b="1" dirty="0"/>
              <a:t>La fe mía no es, Aleluya</a:t>
            </a:r>
          </a:p>
          <a:p>
            <a:pPr algn="ctr">
              <a:buNone/>
            </a:pPr>
            <a:r>
              <a:rPr lang="es-ES" sz="6000" b="1" dirty="0"/>
              <a:t>Todo es por fe</a:t>
            </a:r>
          </a:p>
          <a:p>
            <a:pPr algn="ctr">
              <a:buNone/>
            </a:pPr>
            <a:r>
              <a:rPr lang="es-ES" sz="6000" b="1" dirty="0"/>
              <a:t>Por la fe del gran Hijo de Dios.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TODO LO QUE EL HOMBRE SEMBRARE</a:t>
            </a:r>
            <a:endParaRPr lang="es-ES" sz="3900" b="1" dirty="0"/>
          </a:p>
          <a:p>
            <a:pPr algn="ctr">
              <a:buNone/>
            </a:pPr>
            <a:r>
              <a:rPr lang="es-ES" sz="3900" b="1" dirty="0"/>
              <a:t>Todo lo que el hombre sembrare</a:t>
            </a:r>
          </a:p>
          <a:p>
            <a:pPr algn="ctr">
              <a:buNone/>
            </a:pPr>
            <a:r>
              <a:rPr lang="es-ES" sz="3900" b="1" dirty="0"/>
              <a:t>Eso también segará</a:t>
            </a:r>
          </a:p>
          <a:p>
            <a:pPr algn="ctr">
              <a:buNone/>
            </a:pPr>
            <a:r>
              <a:rPr lang="es-ES" sz="3900" b="1" dirty="0"/>
              <a:t>Verdad eterna es, otra vida no hay</a:t>
            </a:r>
          </a:p>
          <a:p>
            <a:pPr algn="ctr">
              <a:buNone/>
            </a:pPr>
            <a:r>
              <a:rPr lang="es-ES" sz="3900" b="1" dirty="0"/>
              <a:t>Si sembramos para la carne</a:t>
            </a:r>
          </a:p>
          <a:p>
            <a:pPr algn="ctr">
              <a:buNone/>
            </a:pPr>
            <a:r>
              <a:rPr lang="es-ES" sz="3900" b="1" dirty="0"/>
              <a:t>Segaremos corrupción</a:t>
            </a:r>
          </a:p>
          <a:p>
            <a:pPr algn="ctr">
              <a:buNone/>
            </a:pPr>
            <a:r>
              <a:rPr lang="es-ES" sz="3900" b="1" dirty="0"/>
              <a:t>Si sembramos para el Espíritu</a:t>
            </a:r>
          </a:p>
          <a:p>
            <a:pPr algn="ctr">
              <a:buNone/>
            </a:pPr>
            <a:r>
              <a:rPr lang="es-ES" sz="3900" b="1" dirty="0"/>
              <a:t>La vida eterna, cada semilla</a:t>
            </a:r>
          </a:p>
          <a:p>
            <a:pPr algn="ctr">
              <a:buNone/>
            </a:pPr>
            <a:r>
              <a:rPr lang="es-ES" sz="3900" b="1" dirty="0"/>
              <a:t>Da según su género, lo que siembras segarás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5000" b="1" dirty="0">
                <a:hlinkClick r:id="rId2" action="ppaction://hlinksldjump"/>
              </a:rPr>
              <a:t>TODO LO QUE RESPIRE ALABE A JEHOVA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Todo lo que respire alabe a Jehová//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Alabadle sol y luna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y nosotros todos sus santos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Alabad y bendecid el nombre de Jehová// </a:t>
            </a:r>
            <a:endParaRPr lang="es-ES" sz="5000" b="1" dirty="0"/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  <a:r>
              <a:rPr lang="es-ES_tradnl" sz="4000" b="1" dirty="0"/>
              <a:t>Mientras he andado en el camino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Cuando me acerco a la verdad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Entiendo que eres alto y sublime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nadie le ha enseñado jamás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Entonces le pido y le busco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sostenga y me lleve al lugar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Donde he de ser cambiado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de eso corruptible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De eso mortal a lo inmortal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TODOS ME PREGUNTAN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Todos me preguntan por qué estoy así,</a:t>
            </a:r>
          </a:p>
          <a:p>
            <a:pPr algn="ctr">
              <a:buNone/>
            </a:pPr>
            <a:r>
              <a:rPr lang="es-ES" sz="4800" b="1" dirty="0"/>
              <a:t>Con esta alegría donde quiera que voy</a:t>
            </a:r>
          </a:p>
          <a:p>
            <a:pPr algn="ctr">
              <a:buNone/>
            </a:pPr>
            <a:r>
              <a:rPr lang="es-ES" sz="4800" b="1" dirty="0"/>
              <a:t>Les puedo decir </a:t>
            </a:r>
          </a:p>
          <a:p>
            <a:pPr algn="ctr">
              <a:buNone/>
            </a:pPr>
            <a:r>
              <a:rPr lang="es-ES" sz="4800" b="1" dirty="0"/>
              <a:t>/ya no vivo yo//</a:t>
            </a:r>
          </a:p>
          <a:p>
            <a:pPr algn="ctr">
              <a:buNone/>
            </a:pPr>
            <a:r>
              <a:rPr lang="es-ES" sz="4800" b="1" dirty="0"/>
              <a:t>Mas vive Cristo en mí.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TOMA MI CORAZON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Toma mi corazón, mi vida separa, </a:t>
            </a:r>
          </a:p>
          <a:p>
            <a:pPr algn="ctr">
              <a:buNone/>
            </a:pPr>
            <a:r>
              <a:rPr lang="es-ES" sz="4800" b="1" dirty="0"/>
              <a:t>Establécela en tu trono y haz tu voluntad.</a:t>
            </a:r>
          </a:p>
          <a:p>
            <a:pPr algn="ctr">
              <a:buNone/>
            </a:pPr>
            <a:r>
              <a:rPr lang="es-ES" sz="4800" b="1" dirty="0"/>
              <a:t>Reina en mí, soberano Señor</a:t>
            </a:r>
          </a:p>
          <a:p>
            <a:pPr algn="ctr">
              <a:buNone/>
            </a:pPr>
            <a:r>
              <a:rPr lang="es-ES" sz="4800" b="1" dirty="0"/>
              <a:t>Reina en mí, Oh Señor reina en mí</a:t>
            </a:r>
          </a:p>
          <a:p>
            <a:pPr algn="ctr">
              <a:buNone/>
            </a:pPr>
            <a:r>
              <a:rPr lang="es-ES" sz="4800" b="1" dirty="0"/>
              <a:t>Santo, Santo, Santo </a:t>
            </a:r>
          </a:p>
          <a:p>
            <a:pPr algn="ctr">
              <a:buNone/>
            </a:pPr>
            <a:r>
              <a:rPr lang="es-ES" sz="4800" b="1" dirty="0"/>
              <a:t>Santo es el Señor.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600" b="1" dirty="0">
                <a:hlinkClick r:id="rId2" action="ppaction://hlinksldjump"/>
              </a:rPr>
              <a:t>TORRE FUERTE</a:t>
            </a:r>
            <a:endParaRPr lang="es-ES" sz="6600" b="1" dirty="0"/>
          </a:p>
          <a:p>
            <a:pPr algn="ctr">
              <a:buNone/>
            </a:pPr>
            <a:r>
              <a:rPr lang="es-ES" sz="6600" b="1" dirty="0"/>
              <a:t>/Torre fuerte es el nombre del Señor//</a:t>
            </a:r>
          </a:p>
          <a:p>
            <a:pPr algn="ctr">
              <a:buNone/>
            </a:pPr>
            <a:r>
              <a:rPr lang="es-ES" sz="6600" b="1" dirty="0"/>
              <a:t>/A El correrá el justo y levantado será//</a:t>
            </a:r>
          </a:p>
          <a:p>
            <a:pPr algn="ctr">
              <a:buNone/>
            </a:pPr>
            <a:endParaRPr lang="es-ES" sz="6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TRAEMOS SACRIFICIO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Traemos sacrificios de alabanza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A la casa del Señor//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Ofrecemos para tí sacrificios de gratitud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Ofrecemos para tí sacrificios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De amor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Si el mismo Espíritu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que a Cristo levantó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Mora en mí //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Vivificará mi cuerpo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800" b="1" dirty="0">
                <a:cs typeface="Times New Roman" pitchFamily="18" charset="0"/>
              </a:rPr>
              <a:t>El Espíritu de Dios//</a:t>
            </a:r>
            <a:endParaRPr lang="en-US" sz="3800" b="1" dirty="0">
              <a:cs typeface="Times New Roman" pitchFamily="18" charset="0"/>
            </a:endParaRP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TU AMOR ES COMO UN RIO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Tu amor es como un río </a:t>
            </a:r>
          </a:p>
          <a:p>
            <a:pPr algn="ctr">
              <a:buNone/>
            </a:pPr>
            <a:r>
              <a:rPr lang="es-ES" sz="4400" b="1" dirty="0"/>
              <a:t>Que nunca cesará </a:t>
            </a:r>
          </a:p>
          <a:p>
            <a:pPr algn="ctr">
              <a:buNone/>
            </a:pPr>
            <a:r>
              <a:rPr lang="es-ES" sz="4400" b="1" dirty="0"/>
              <a:t>De tu presencia ese río se desbordará</a:t>
            </a:r>
          </a:p>
          <a:p>
            <a:pPr algn="ctr">
              <a:buNone/>
            </a:pPr>
            <a:r>
              <a:rPr lang="es-ES" sz="4400" b="1" dirty="0"/>
              <a:t>Tu amor es eterno </a:t>
            </a:r>
          </a:p>
          <a:p>
            <a:pPr algn="ctr">
              <a:buNone/>
            </a:pPr>
            <a:r>
              <a:rPr lang="es-ES" sz="4400" b="1" dirty="0"/>
              <a:t>Siempre permanecerá </a:t>
            </a:r>
          </a:p>
          <a:p>
            <a:pPr algn="ctr">
              <a:buNone/>
            </a:pPr>
            <a:r>
              <a:rPr lang="es-ES" sz="4400" b="1" dirty="0"/>
              <a:t>De ese amor las naciones </a:t>
            </a:r>
          </a:p>
          <a:p>
            <a:pPr algn="ctr">
              <a:buNone/>
            </a:pPr>
            <a:r>
              <a:rPr lang="es-ES" sz="4400" b="1" dirty="0"/>
              <a:t>Experimentarán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/>
              <a:t>/Así es tu amor </a:t>
            </a:r>
          </a:p>
          <a:p>
            <a:pPr algn="ctr">
              <a:buNone/>
            </a:pPr>
            <a:r>
              <a:rPr lang="es-ES" sz="6000" b="1" dirty="0"/>
              <a:t>Más fuerte que la tristeza</a:t>
            </a:r>
          </a:p>
          <a:p>
            <a:pPr algn="ctr">
              <a:buNone/>
            </a:pPr>
            <a:r>
              <a:rPr lang="es-ES" sz="6000" b="1" dirty="0"/>
              <a:t>En todo tiempo tu amor </a:t>
            </a:r>
          </a:p>
          <a:p>
            <a:pPr algn="ctr">
              <a:buNone/>
            </a:pPr>
            <a:r>
              <a:rPr lang="es-ES" sz="6000" b="1" dirty="0"/>
              <a:t>Fluye como un río//</a:t>
            </a:r>
          </a:p>
          <a:p>
            <a:pPr algn="ctr">
              <a:buNone/>
            </a:pPr>
            <a:r>
              <a:rPr lang="es-ES" sz="6000" b="1" dirty="0"/>
              <a:t>Mi Señor.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TU ERES EL ALFARERO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Tu eres el alfarero</a:t>
            </a:r>
          </a:p>
          <a:p>
            <a:pPr algn="ctr">
              <a:buNone/>
            </a:pPr>
            <a:r>
              <a:rPr lang="es-ES" sz="4800" b="1" dirty="0"/>
              <a:t>Que con tu mano me has formado</a:t>
            </a:r>
          </a:p>
          <a:p>
            <a:pPr algn="ctr">
              <a:buNone/>
            </a:pPr>
            <a:r>
              <a:rPr lang="es-ES" sz="4800" b="1" dirty="0"/>
              <a:t>Y mientras pasan los días</a:t>
            </a:r>
          </a:p>
          <a:p>
            <a:pPr algn="ctr">
              <a:buNone/>
            </a:pPr>
            <a:r>
              <a:rPr lang="es-ES" sz="4800" b="1" dirty="0"/>
              <a:t>Pasan los años más te venero </a:t>
            </a:r>
          </a:p>
          <a:p>
            <a:pPr algn="ctr">
              <a:buNone/>
            </a:pPr>
            <a:r>
              <a:rPr lang="es-ES" sz="4800" b="1" dirty="0"/>
              <a:t>Rompe mi copa, rompe mi vaso</a:t>
            </a:r>
          </a:p>
          <a:p>
            <a:pPr algn="ctr">
              <a:buNone/>
            </a:pPr>
            <a:r>
              <a:rPr lang="es-ES" sz="4800" b="1" dirty="0"/>
              <a:t>/rompe mi cántaro y hazlo de nuevo//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000" b="1" dirty="0">
                <a:hlinkClick r:id="rId2" action="ppaction://hlinksldjump"/>
              </a:rPr>
              <a:t>TU ERES MI AIRE SEÑOR</a:t>
            </a:r>
            <a:endParaRPr lang="es-ES" sz="5000" b="1" dirty="0"/>
          </a:p>
          <a:p>
            <a:pPr algn="ctr">
              <a:buNone/>
            </a:pPr>
            <a:r>
              <a:rPr lang="es-ES" sz="5000" b="1" dirty="0"/>
              <a:t>/Tu eres mi aire Señor//</a:t>
            </a:r>
          </a:p>
          <a:p>
            <a:pPr algn="ctr">
              <a:buNone/>
            </a:pPr>
            <a:r>
              <a:rPr lang="es-ES" sz="5000" b="1" dirty="0"/>
              <a:t>Tu santa presencia viviendo en mi</a:t>
            </a:r>
          </a:p>
          <a:p>
            <a:pPr algn="ctr">
              <a:buNone/>
            </a:pPr>
            <a:r>
              <a:rPr lang="es-ES" sz="5000" b="1" dirty="0"/>
              <a:t>/Tu eres mi pan de hoy//</a:t>
            </a:r>
          </a:p>
          <a:p>
            <a:pPr algn="ctr">
              <a:buNone/>
            </a:pPr>
            <a:r>
              <a:rPr lang="es-ES" sz="5000" b="1" dirty="0"/>
              <a:t>Tu santa palabra hablando en mi</a:t>
            </a:r>
          </a:p>
          <a:p>
            <a:pPr algn="ctr">
              <a:buNone/>
            </a:pPr>
            <a:r>
              <a:rPr lang="es-ES" sz="5000" b="1" dirty="0"/>
              <a:t>Yo necesito de ti</a:t>
            </a:r>
          </a:p>
          <a:p>
            <a:pPr algn="ctr">
              <a:buNone/>
            </a:pPr>
            <a:r>
              <a:rPr lang="es-ES" sz="5000" b="1" dirty="0"/>
              <a:t>Yo perdido estoy, sin ti</a:t>
            </a:r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TU ERES MI REY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Tu eres mi Dios</a:t>
            </a:r>
          </a:p>
          <a:p>
            <a:pPr algn="ctr">
              <a:buNone/>
            </a:pPr>
            <a:r>
              <a:rPr lang="es-ES" sz="3800" b="1" dirty="0"/>
              <a:t>Tu eres mi Rey</a:t>
            </a:r>
          </a:p>
          <a:p>
            <a:pPr algn="ctr">
              <a:buNone/>
            </a:pPr>
            <a:r>
              <a:rPr lang="es-ES" sz="3800" b="1" dirty="0"/>
              <a:t>Tu eres Señor Jesús</a:t>
            </a:r>
          </a:p>
          <a:p>
            <a:pPr algn="ctr">
              <a:buNone/>
            </a:pPr>
            <a:r>
              <a:rPr lang="es-ES" sz="3800" b="1" dirty="0"/>
              <a:t>Y con mi voz declararé</a:t>
            </a:r>
          </a:p>
          <a:p>
            <a:pPr algn="ctr">
              <a:buNone/>
            </a:pPr>
            <a:r>
              <a:rPr lang="es-ES" sz="3800" b="1" dirty="0"/>
              <a:t>Que tú eres Rey y eres Señor</a:t>
            </a:r>
          </a:p>
          <a:p>
            <a:pPr algn="ctr">
              <a:buNone/>
            </a:pPr>
            <a:r>
              <a:rPr lang="es-ES" sz="3800" b="1" dirty="0"/>
              <a:t>Sobre un trono de Justicia </a:t>
            </a:r>
          </a:p>
          <a:p>
            <a:pPr algn="ctr">
              <a:buNone/>
            </a:pPr>
            <a:r>
              <a:rPr lang="es-ES" sz="3800" b="1" dirty="0"/>
              <a:t>Estas sentado en majestad</a:t>
            </a:r>
          </a:p>
          <a:p>
            <a:pPr algn="ctr">
              <a:buNone/>
            </a:pPr>
            <a:r>
              <a:rPr lang="es-ES" sz="3800" b="1" dirty="0"/>
              <a:t>Tu palabra de autoridad</a:t>
            </a:r>
          </a:p>
          <a:p>
            <a:pPr algn="ctr">
              <a:buNone/>
            </a:pPr>
            <a:r>
              <a:rPr lang="es-ES" sz="3800" b="1" dirty="0"/>
              <a:t>En mi vida reinará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TU FIDELIDAD ES GRANDE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Tu fidelidad es grande</a:t>
            </a:r>
          </a:p>
          <a:p>
            <a:pPr algn="ctr">
              <a:buNone/>
            </a:pPr>
            <a:r>
              <a:rPr lang="es-ES" sz="4800" b="1" dirty="0"/>
              <a:t>Tu fidelidad, incomparable </a:t>
            </a:r>
          </a:p>
          <a:p>
            <a:pPr algn="ctr">
              <a:buNone/>
            </a:pPr>
            <a:r>
              <a:rPr lang="es-ES" sz="4800" b="1" dirty="0"/>
              <a:t>Nadie como tu, bendito Dios </a:t>
            </a:r>
          </a:p>
          <a:p>
            <a:pPr algn="ctr">
              <a:buNone/>
            </a:pPr>
            <a:r>
              <a:rPr lang="es-ES" sz="4800" b="1" dirty="0"/>
              <a:t>Grande es tu fidelidad.</a:t>
            </a:r>
          </a:p>
          <a:p>
            <a:pPr algn="ctr">
              <a:buNone/>
            </a:pPr>
            <a:r>
              <a:rPr lang="es-ES" sz="4800" b="1" dirty="0"/>
              <a:t>Cambia mi corazón, que sea fiel a ti</a:t>
            </a:r>
          </a:p>
          <a:p>
            <a:pPr algn="ctr">
              <a:buNone/>
            </a:pPr>
            <a:r>
              <a:rPr lang="es-ES" sz="4800" b="1" dirty="0"/>
              <a:t>Cambia mi corazón, que sea como tú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AL REY DE LOS SIGLOS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/Al Rey de los siglos/ (2)</a:t>
            </a:r>
          </a:p>
          <a:p>
            <a:pPr algn="ctr">
              <a:buNone/>
            </a:pPr>
            <a:r>
              <a:rPr lang="es-ES" sz="4400" b="1" dirty="0"/>
              <a:t>Inmortal e Invisible, </a:t>
            </a:r>
          </a:p>
          <a:p>
            <a:pPr algn="ctr">
              <a:buNone/>
            </a:pPr>
            <a:r>
              <a:rPr lang="es-ES" sz="4400" b="1" dirty="0"/>
              <a:t>al único y Sabio Dios</a:t>
            </a:r>
          </a:p>
          <a:p>
            <a:pPr algn="ctr">
              <a:buNone/>
            </a:pPr>
            <a:r>
              <a:rPr lang="es-ES" sz="4400" b="1" dirty="0"/>
              <a:t>/sea honor y gloria/ (3)</a:t>
            </a:r>
          </a:p>
          <a:p>
            <a:pPr algn="ctr">
              <a:buNone/>
            </a:pPr>
            <a:r>
              <a:rPr lang="es-ES" sz="4400" b="1" dirty="0"/>
              <a:t>por los siglos de los siglos, Amén</a:t>
            </a:r>
            <a:endParaRPr lang="es-ES" sz="3600" b="1" dirty="0"/>
          </a:p>
          <a:p>
            <a:pPr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TU ME HAS DADO A MI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Tú me has dado a mí</a:t>
            </a:r>
          </a:p>
          <a:p>
            <a:pPr algn="ctr">
              <a:buNone/>
            </a:pPr>
            <a:r>
              <a:rPr lang="es-ES" sz="5400" b="1" dirty="0"/>
              <a:t>Aceite de gozo y adoración </a:t>
            </a:r>
          </a:p>
          <a:p>
            <a:pPr algn="ctr">
              <a:buNone/>
            </a:pPr>
            <a:r>
              <a:rPr lang="es-ES" sz="5400" b="1" dirty="0"/>
              <a:t>En vez de llanto,</a:t>
            </a:r>
          </a:p>
          <a:p>
            <a:pPr algn="ctr">
              <a:buNone/>
            </a:pPr>
            <a:r>
              <a:rPr lang="es-ES" sz="5400" b="1" dirty="0"/>
              <a:t>Corona de vida</a:t>
            </a:r>
          </a:p>
          <a:p>
            <a:pPr algn="ctr">
              <a:buNone/>
            </a:pPr>
            <a:r>
              <a:rPr lang="es-ES" sz="5400" b="1" dirty="0"/>
              <a:t>Y no ceniza</a:t>
            </a:r>
          </a:p>
          <a:p>
            <a:pPr algn="ctr">
              <a:buNone/>
            </a:pPr>
            <a:r>
              <a:rPr lang="es-ES" sz="5400" b="1" dirty="0"/>
              <a:t>Óleo en lugar de dolor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Y yo me deleito siempre en Ti</a:t>
            </a:r>
          </a:p>
          <a:p>
            <a:pPr algn="ctr">
              <a:buNone/>
            </a:pPr>
            <a:r>
              <a:rPr lang="es-ES" sz="4200" b="1" dirty="0"/>
              <a:t>Mi alma se goza y vive</a:t>
            </a:r>
          </a:p>
          <a:p>
            <a:pPr algn="ctr">
              <a:buNone/>
            </a:pPr>
            <a:r>
              <a:rPr lang="es-ES" sz="4200" b="1" dirty="0"/>
              <a:t>Porque tú has cambiado mi vida</a:t>
            </a:r>
          </a:p>
          <a:p>
            <a:pPr algn="ctr">
              <a:buNone/>
            </a:pPr>
            <a:r>
              <a:rPr lang="es-ES" sz="4200" b="1" dirty="0"/>
              <a:t>Me has llenado de Amor</a:t>
            </a:r>
          </a:p>
          <a:p>
            <a:pPr algn="ctr">
              <a:buNone/>
            </a:pPr>
            <a:r>
              <a:rPr lang="es-ES" sz="4200" b="1" dirty="0"/>
              <a:t> </a:t>
            </a:r>
          </a:p>
          <a:p>
            <a:pPr algn="ctr">
              <a:buNone/>
            </a:pPr>
            <a:r>
              <a:rPr lang="es-ES" sz="4200" b="1" dirty="0"/>
              <a:t>Me gozaré, me alegraré</a:t>
            </a:r>
          </a:p>
          <a:p>
            <a:pPr algn="ctr">
              <a:buNone/>
            </a:pPr>
            <a:r>
              <a:rPr lang="es-ES" sz="4200" b="1" dirty="0"/>
              <a:t>Y exaltaré tu Amor mas que el vino</a:t>
            </a:r>
          </a:p>
          <a:p>
            <a:pPr algn="ctr">
              <a:buNone/>
            </a:pPr>
            <a:r>
              <a:rPr lang="es-ES" sz="4200" b="1" dirty="0"/>
              <a:t>Llévame hacia Ti corramos juntos</a:t>
            </a:r>
          </a:p>
          <a:p>
            <a:pPr algn="ctr">
              <a:buNone/>
            </a:pPr>
            <a:r>
              <a:rPr lang="es-ES" sz="4200" b="1" dirty="0"/>
              <a:t>Me gozaré y me alegraré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5400" b="1" dirty="0">
                <a:hlinkClick r:id="rId2" action="ppaction://hlinksldjump"/>
              </a:rPr>
              <a:t>TÚ NOMBRE OH DIOS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Tu nombre Oh Dios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Es puro y santo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Tu nombre Oh Dios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Es más precioso que el oro</a:t>
            </a:r>
            <a:endParaRPr lang="es-ES" sz="5400" b="1" dirty="0"/>
          </a:p>
          <a:p>
            <a:pPr algn="ctr">
              <a:buNone/>
            </a:pPr>
            <a:r>
              <a:rPr lang="es-ES_tradnl" sz="5400" b="1" dirty="0"/>
              <a:t>Bendito sea su nombre</a:t>
            </a:r>
            <a:r>
              <a:rPr lang="es-ES" sz="5400" b="1" dirty="0"/>
              <a:t>////</a:t>
            </a:r>
          </a:p>
          <a:p>
            <a:pPr algn="ctr">
              <a:buNone/>
            </a:pPr>
            <a:r>
              <a:rPr lang="es-ES_tradnl" sz="5400" b="1" dirty="0"/>
              <a:t>Mi señor y mi Dios</a:t>
            </a: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TU PALABRA ESTA OBRANDO EN MI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Tu palabra está obrando ya en mí</a:t>
            </a:r>
          </a:p>
          <a:p>
            <a:pPr algn="ctr">
              <a:buNone/>
            </a:pPr>
            <a:r>
              <a:rPr lang="es-ES" sz="4400" b="1" dirty="0"/>
              <a:t>A través de las circunstancias</a:t>
            </a:r>
          </a:p>
          <a:p>
            <a:pPr algn="ctr">
              <a:buNone/>
            </a:pPr>
            <a:r>
              <a:rPr lang="es-ES" sz="4400" b="1" dirty="0"/>
              <a:t>Tu palabra está obrando ya en mí</a:t>
            </a:r>
          </a:p>
          <a:p>
            <a:pPr algn="ctr">
              <a:buNone/>
            </a:pPr>
            <a:r>
              <a:rPr lang="es-ES" sz="4400" b="1" dirty="0"/>
              <a:t>Tu espíritu está obrando ya en mí</a:t>
            </a:r>
          </a:p>
          <a:p>
            <a:pPr algn="ctr">
              <a:buNone/>
            </a:pPr>
            <a:r>
              <a:rPr lang="es-ES" sz="4400" b="1" dirty="0"/>
              <a:t>A través de las circunstancias</a:t>
            </a:r>
          </a:p>
          <a:p>
            <a:pPr algn="ctr">
              <a:buNone/>
            </a:pPr>
            <a:r>
              <a:rPr lang="es-ES" sz="4400" b="1" dirty="0"/>
              <a:t>Tu espíritu está obrando ya en mí</a:t>
            </a: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TU QUE AL CIEGO QUE GRITABA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Tú que al ciego que gritaba</a:t>
            </a:r>
          </a:p>
          <a:p>
            <a:pPr algn="ctr">
              <a:buNone/>
            </a:pPr>
            <a:r>
              <a:rPr lang="es-ES" sz="5400" b="1" dirty="0"/>
              <a:t>Le diste la vista</a:t>
            </a:r>
          </a:p>
          <a:p>
            <a:pPr algn="ctr">
              <a:buNone/>
            </a:pPr>
            <a:r>
              <a:rPr lang="es-ES" sz="5400" b="1" dirty="0"/>
              <a:t>Ten piedad de mí</a:t>
            </a:r>
          </a:p>
          <a:p>
            <a:pPr algn="ctr">
              <a:buNone/>
            </a:pPr>
            <a:r>
              <a:rPr lang="es-ES" sz="5400" b="1" dirty="0"/>
              <a:t>Que soy un pecador</a:t>
            </a:r>
          </a:p>
          <a:p>
            <a:pPr algn="ctr">
              <a:buNone/>
            </a:pPr>
            <a:r>
              <a:rPr lang="es-ES" sz="5400" b="1" dirty="0"/>
              <a:t>Señor ten piedad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600" b="1" dirty="0"/>
              <a:t>Tú que no condenaste</a:t>
            </a:r>
          </a:p>
          <a:p>
            <a:pPr algn="ctr">
              <a:buNone/>
            </a:pPr>
            <a:r>
              <a:rPr lang="es-ES" sz="6600" b="1" dirty="0"/>
              <a:t>A la adúltera</a:t>
            </a:r>
          </a:p>
          <a:p>
            <a:pPr algn="ctr">
              <a:buNone/>
            </a:pPr>
            <a:r>
              <a:rPr lang="es-ES" sz="6600" b="1" dirty="0"/>
              <a:t>Ten piedad de mí</a:t>
            </a:r>
          </a:p>
          <a:p>
            <a:pPr algn="ctr">
              <a:buNone/>
            </a:pPr>
            <a:r>
              <a:rPr lang="es-ES" sz="6600" b="1" dirty="0"/>
              <a:t>Que soy un pecador</a:t>
            </a:r>
          </a:p>
          <a:p>
            <a:pPr algn="ctr">
              <a:buNone/>
            </a:pPr>
            <a:r>
              <a:rPr lang="es-ES" sz="6600" b="1" dirty="0"/>
              <a:t>Señor ten piedad</a:t>
            </a:r>
          </a:p>
          <a:p>
            <a:pPr algn="ctr"/>
            <a:endParaRPr lang="es-ES" sz="6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/>
              <a:t>Tú que comiste</a:t>
            </a:r>
          </a:p>
          <a:p>
            <a:pPr algn="ctr">
              <a:buNone/>
            </a:pPr>
            <a:r>
              <a:rPr lang="es-ES" sz="6000" b="1" dirty="0"/>
              <a:t>Con publicanos y pecadores</a:t>
            </a:r>
          </a:p>
          <a:p>
            <a:pPr algn="ctr">
              <a:buNone/>
            </a:pPr>
            <a:r>
              <a:rPr lang="es-ES" sz="6000" b="1" dirty="0"/>
              <a:t>Ten piedad de mí</a:t>
            </a:r>
          </a:p>
          <a:p>
            <a:pPr algn="ctr">
              <a:buNone/>
            </a:pPr>
            <a:r>
              <a:rPr lang="es-ES" sz="6000" b="1" dirty="0"/>
              <a:t>Que soy un pecador</a:t>
            </a:r>
          </a:p>
          <a:p>
            <a:pPr algn="ctr">
              <a:buNone/>
            </a:pPr>
            <a:r>
              <a:rPr lang="es-ES" sz="6000" b="1" dirty="0"/>
              <a:t>Señor ten piedad</a:t>
            </a:r>
          </a:p>
          <a:p>
            <a:pPr algn="ctr">
              <a:buNone/>
            </a:pPr>
            <a:endParaRPr lang="es-ES" sz="6000" b="1" dirty="0"/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TUYA ES LA ALABANZA EN SION OH DIOS</a:t>
            </a:r>
            <a:endParaRPr lang="es-ES_tradnl" sz="3600" b="1" dirty="0"/>
          </a:p>
          <a:p>
            <a:pPr algn="ctr">
              <a:buNone/>
            </a:pPr>
            <a:r>
              <a:rPr lang="es-ES_tradnl" sz="3400" b="1" dirty="0"/>
              <a:t>TUYA ES LA ALABANZA EN SION OH DIOS</a:t>
            </a:r>
          </a:p>
          <a:p>
            <a:pPr algn="ctr">
              <a:buNone/>
            </a:pPr>
            <a:r>
              <a:rPr lang="es-ES_tradnl" sz="3400" b="1" dirty="0"/>
              <a:t>TUYA ES LA ALABANZA EN MI CORAZON</a:t>
            </a:r>
          </a:p>
          <a:p>
            <a:pPr algn="ctr">
              <a:buNone/>
            </a:pPr>
            <a:r>
              <a:rPr lang="es-ES_tradnl" sz="3400" b="1" dirty="0"/>
              <a:t>TUYA ES LA ALABANZA EN SION OH DIOS</a:t>
            </a:r>
          </a:p>
          <a:p>
            <a:pPr algn="ctr">
              <a:buNone/>
            </a:pPr>
            <a:r>
              <a:rPr lang="es-ES_tradnl" sz="3400" b="1" dirty="0"/>
              <a:t>TUYA ES TODA TUYA  ES MI CANCION</a:t>
            </a:r>
          </a:p>
          <a:p>
            <a:pPr algn="ctr">
              <a:buNone/>
            </a:pPr>
            <a:r>
              <a:rPr lang="es-ES_tradnl" sz="3400" b="1" dirty="0"/>
              <a:t>TU OYES LA ORACION DE AQUELLOS </a:t>
            </a:r>
          </a:p>
          <a:p>
            <a:pPr algn="ctr">
              <a:buNone/>
            </a:pPr>
            <a:r>
              <a:rPr lang="es-ES_tradnl" sz="3400" b="1" dirty="0"/>
              <a:t>QUE TE BUSCAN</a:t>
            </a:r>
          </a:p>
          <a:p>
            <a:pPr algn="ctr">
              <a:buNone/>
            </a:pPr>
            <a:r>
              <a:rPr lang="es-ES_tradnl" sz="3400" b="1" dirty="0"/>
              <a:t>CON TREMENDAS COSAS NOS RESPONDERAS</a:t>
            </a:r>
          </a:p>
          <a:p>
            <a:pPr algn="ctr">
              <a:buNone/>
            </a:pPr>
            <a:r>
              <a:rPr lang="es-ES_tradnl" sz="3400" b="1" dirty="0"/>
              <a:t>TU EN JUSTICIA OH DIOS </a:t>
            </a:r>
          </a:p>
          <a:p>
            <a:pPr algn="ctr">
              <a:buNone/>
            </a:pPr>
            <a:r>
              <a:rPr lang="es-ES_tradnl" sz="3400" b="1" dirty="0"/>
              <a:t>DE NUESTRA SALVACION</a:t>
            </a:r>
            <a:endParaRPr lang="en-US" sz="34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UN CANTICO NUEVO YO TENGO EN MI SER</a:t>
            </a:r>
            <a:endParaRPr lang="es-ES" sz="4000" b="1" dirty="0"/>
          </a:p>
          <a:p>
            <a:pPr algn="ctr">
              <a:buNone/>
            </a:pPr>
            <a:r>
              <a:rPr lang="es-ES" sz="4300" b="1" dirty="0"/>
              <a:t>Un cántico nuevo yo tengo en mi ser</a:t>
            </a:r>
          </a:p>
          <a:p>
            <a:pPr algn="ctr">
              <a:buNone/>
            </a:pPr>
            <a:r>
              <a:rPr lang="es-ES" sz="4300" b="1" dirty="0"/>
              <a:t>Un cántico nuevo al amanecer</a:t>
            </a:r>
          </a:p>
          <a:p>
            <a:pPr algn="ctr">
              <a:buNone/>
            </a:pPr>
            <a:r>
              <a:rPr lang="es-ES" sz="4300" b="1" dirty="0"/>
              <a:t>Es porque Cristo vive en mí</a:t>
            </a:r>
          </a:p>
          <a:p>
            <a:pPr algn="ctr">
              <a:buNone/>
            </a:pPr>
            <a:r>
              <a:rPr lang="es-ES" sz="4300" b="1" dirty="0"/>
              <a:t>Porque Cristo vive en mí</a:t>
            </a:r>
          </a:p>
          <a:p>
            <a:pPr algn="ctr">
              <a:buNone/>
            </a:pPr>
            <a:r>
              <a:rPr lang="es-ES" sz="4300" b="1" dirty="0"/>
              <a:t>Es porque Cristo vive en mí</a:t>
            </a:r>
          </a:p>
          <a:p>
            <a:pPr algn="ctr">
              <a:buNone/>
            </a:pPr>
            <a:r>
              <a:rPr lang="es-ES" sz="4300" b="1" dirty="0"/>
              <a:t>La </a:t>
            </a:r>
            <a:r>
              <a:rPr lang="es-ES" sz="4300" b="1" dirty="0" err="1"/>
              <a:t>la</a:t>
            </a:r>
            <a:r>
              <a:rPr lang="es-ES" sz="4300" b="1" dirty="0"/>
              <a:t> </a:t>
            </a:r>
            <a:r>
              <a:rPr lang="es-ES" sz="4300" b="1" dirty="0" err="1"/>
              <a:t>la</a:t>
            </a:r>
            <a:endParaRPr lang="es-ES" sz="4300" b="1" dirty="0"/>
          </a:p>
          <a:p>
            <a:pPr algn="ctr">
              <a:buNone/>
            </a:pPr>
            <a:r>
              <a:rPr lang="es-ES" sz="4300" b="1" dirty="0"/>
              <a:t>Un cántico nuevo en mi ser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4000" b="1" dirty="0">
                <a:hlinkClick r:id="rId2" action="ppaction://hlinksldjump"/>
              </a:rPr>
              <a:t>UN DÍA YO ERA PERDIDO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Un día yo era perdido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En el mundo sin esperanza y sin Dios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Pero Cristo en la cruz del Calvario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rescató y mis pecados el perdonó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 me hizo libre</a:t>
            </a:r>
            <a:r>
              <a:rPr lang="es-ES" sz="4000" b="1" dirty="0"/>
              <a:t>, </a:t>
            </a:r>
            <a:r>
              <a:rPr lang="es-ES_tradnl" sz="4000" b="1" dirty="0"/>
              <a:t>Sí me hizo libre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Yo nunca olvido lo que ha hecho para mí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hizo libre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Sí me hizo libre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ha lavado en su sangre carmesí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 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AL REY ETERNO, INMORTAL </a:t>
            </a:r>
            <a:endParaRPr lang="en-U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Al Rey Eterno, Inmortal </a:t>
            </a:r>
            <a:br>
              <a:rPr lang="en-US" sz="3600" b="1" dirty="0"/>
            </a:br>
            <a:r>
              <a:rPr lang="es-ES" sz="3600" b="1" dirty="0"/>
              <a:t>al único y sabio Dios</a:t>
            </a:r>
            <a:br>
              <a:rPr lang="en-US" sz="3600" b="1" dirty="0"/>
            </a:br>
            <a:r>
              <a:rPr lang="es-ES" sz="3600" b="1" dirty="0"/>
              <a:t>sea gloria y honra por siempre y siempre// Amen</a:t>
            </a:r>
            <a:endParaRPr lang="en-US" sz="3600" b="1" dirty="0"/>
          </a:p>
          <a:p>
            <a:pPr algn="ctr">
              <a:spcBef>
                <a:spcPts val="0"/>
              </a:spcBef>
              <a:buNone/>
            </a:pPr>
            <a:endParaRPr lang="en-U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gloria y honra por siempre/// amen</a:t>
            </a:r>
            <a:endParaRPr lang="en-US" sz="3600" b="1" dirty="0"/>
          </a:p>
          <a:p>
            <a:pPr algn="ctr">
              <a:spcBef>
                <a:spcPts val="0"/>
              </a:spcBef>
              <a:buNone/>
            </a:pPr>
            <a:endParaRPr lang="en-U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continuamente yo te busco</a:t>
            </a:r>
            <a:br>
              <a:rPr lang="en-US" sz="3600" b="1" dirty="0"/>
            </a:br>
            <a:r>
              <a:rPr lang="es-ES" sz="3600" b="1" dirty="0"/>
              <a:t>para vivir conforme a tí</a:t>
            </a:r>
            <a:br>
              <a:rPr lang="en-US" sz="3600" b="1" dirty="0"/>
            </a:br>
            <a:r>
              <a:rPr lang="es-ES" sz="3600" b="1" dirty="0"/>
              <a:t>a la perfecta imagen del Padre y el Hijo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3600" b="1" dirty="0"/>
              <a:t> </a:t>
            </a:r>
            <a:r>
              <a:rPr lang="es-ES_tradnl" sz="4000" b="1" dirty="0"/>
              <a:t>Un día yo era triste y cansado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 ciego sin luz en la oscuridad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Pero Cristo en la cruz del calvario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rescató y ahora luz siempre me da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 me hizo libre, sí me hizo libre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 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Yo nunca olvido lo que ha hecho para mí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hizo libre</a:t>
            </a:r>
            <a:r>
              <a:rPr lang="es-ES" sz="4000" b="1" dirty="0"/>
              <a:t>, s</a:t>
            </a:r>
            <a:r>
              <a:rPr lang="es-ES_tradnl" sz="4000" b="1" dirty="0"/>
              <a:t>í me hizo libre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ha lavado en su sangre carmesí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_tradnl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//Bendice alma mía A Jehová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 todo mi ser bendiga su santo nombre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No olvides de sus muchos beneficios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//Bendice alma mía a Jehová// //</a:t>
            </a: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UN PASO MAS CERCA AL REINO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Un paso más cerca al reino</a:t>
            </a:r>
          </a:p>
          <a:p>
            <a:pPr algn="ctr">
              <a:buNone/>
            </a:pPr>
            <a:r>
              <a:rPr lang="es-ES" sz="4800" b="1" dirty="0"/>
              <a:t>Y cada día es un poco más lleno de paz,</a:t>
            </a:r>
          </a:p>
          <a:p>
            <a:pPr algn="ctr">
              <a:buNone/>
            </a:pPr>
            <a:r>
              <a:rPr lang="es-ES" sz="4800" b="1" dirty="0"/>
              <a:t>Este día puedo andar</a:t>
            </a:r>
          </a:p>
          <a:p>
            <a:pPr algn="ctr">
              <a:buNone/>
            </a:pPr>
            <a:r>
              <a:rPr lang="es-ES" sz="4800" b="1" dirty="0"/>
              <a:t>Sabiendo que mañana </a:t>
            </a:r>
          </a:p>
          <a:p>
            <a:pPr algn="ctr">
              <a:buNone/>
            </a:pPr>
            <a:r>
              <a:rPr lang="es-ES" sz="4800" b="1" dirty="0"/>
              <a:t>Estaré cerca del reino un paso más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200" b="1" dirty="0"/>
              <a:t>A veces pienso, ya no puedo andar</a:t>
            </a:r>
          </a:p>
          <a:p>
            <a:pPr algn="ctr">
              <a:buNone/>
            </a:pPr>
            <a:r>
              <a:rPr lang="es-ES" sz="5200" b="1" dirty="0"/>
              <a:t>Y quiero pararme y descansar</a:t>
            </a:r>
          </a:p>
          <a:p>
            <a:pPr algn="ctr">
              <a:buNone/>
            </a:pPr>
            <a:r>
              <a:rPr lang="es-ES" sz="5200" b="1" dirty="0"/>
              <a:t>Más algo muy adentro me hace seguir andando</a:t>
            </a:r>
          </a:p>
          <a:p>
            <a:pPr algn="ctr">
              <a:buNone/>
            </a:pPr>
            <a:r>
              <a:rPr lang="es-ES" sz="5200" b="1" dirty="0"/>
              <a:t>Y estaré cerca al Reino un paso más.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/Hay algo en mí que no puede volver atrás//</a:t>
            </a:r>
          </a:p>
          <a:p>
            <a:pPr algn="ctr">
              <a:buNone/>
            </a:pPr>
            <a:r>
              <a:rPr lang="es-ES" sz="5400" b="1" dirty="0"/>
              <a:t>Satanás me puede tentar, me puede probar</a:t>
            </a:r>
          </a:p>
          <a:p>
            <a:pPr algn="ctr">
              <a:buNone/>
            </a:pPr>
            <a:r>
              <a:rPr lang="es-ES" sz="5400" b="1" dirty="0"/>
              <a:t>Y cada día me puede hablar</a:t>
            </a:r>
          </a:p>
          <a:p>
            <a:pPr algn="ctr">
              <a:buNone/>
            </a:pPr>
            <a:r>
              <a:rPr lang="es-ES" sz="5400" b="1" dirty="0"/>
              <a:t>Mas hay algo en mí que no puede volver atrás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/>
              <a:t>/Hay algo en mí que adelante va a seguir//</a:t>
            </a:r>
          </a:p>
          <a:p>
            <a:pPr algn="ctr">
              <a:buNone/>
            </a:pPr>
            <a:r>
              <a:rPr lang="es-ES" sz="6000" b="1" dirty="0"/>
              <a:t>El Rey de reyes que reina ya</a:t>
            </a:r>
          </a:p>
          <a:p>
            <a:pPr algn="ctr">
              <a:buNone/>
            </a:pPr>
            <a:r>
              <a:rPr lang="es-ES" sz="6000" b="1" dirty="0"/>
              <a:t>Y en cada batalla cantará</a:t>
            </a:r>
          </a:p>
          <a:p>
            <a:pPr algn="ctr">
              <a:buNone/>
            </a:pPr>
            <a:r>
              <a:rPr lang="es-ES" sz="6000" b="1" dirty="0"/>
              <a:t>Más hay algo en mí que adelante va a seguir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UNA COSA HE DEMANDADO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Una cosa he demandado a Jehová</a:t>
            </a:r>
          </a:p>
          <a:p>
            <a:pPr algn="ctr">
              <a:buNone/>
            </a:pPr>
            <a:r>
              <a:rPr lang="es-ES" sz="4400" b="1" dirty="0"/>
              <a:t>Y esta buscaré para siempre</a:t>
            </a:r>
          </a:p>
          <a:p>
            <a:pPr algn="ctr">
              <a:buNone/>
            </a:pPr>
            <a:r>
              <a:rPr lang="es-ES" sz="4400" b="1" dirty="0"/>
              <a:t>Que esté yo en la casa de Jehová </a:t>
            </a:r>
          </a:p>
          <a:p>
            <a:pPr algn="ctr">
              <a:buNone/>
            </a:pPr>
            <a:r>
              <a:rPr lang="es-ES" sz="4400" b="1" dirty="0"/>
              <a:t>Todos los días de mi vida,</a:t>
            </a:r>
          </a:p>
          <a:p>
            <a:pPr algn="ctr">
              <a:buNone/>
            </a:pPr>
            <a:r>
              <a:rPr lang="es-ES" sz="4400" b="1" dirty="0"/>
              <a:t>/Para ver la hermosura de Jehová</a:t>
            </a:r>
          </a:p>
          <a:p>
            <a:pPr algn="ctr">
              <a:buNone/>
            </a:pPr>
            <a:r>
              <a:rPr lang="es-ES" sz="4400" b="1" dirty="0"/>
              <a:t>E inquirir en su templo//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100" b="1" dirty="0">
                <a:hlinkClick r:id="rId2" action="ppaction://hlinksldjump"/>
              </a:rPr>
              <a:t>UNA FAMILIA SOMOS</a:t>
            </a:r>
            <a:endParaRPr lang="es-ES" sz="5100" b="1" dirty="0"/>
          </a:p>
          <a:p>
            <a:pPr algn="ctr">
              <a:buNone/>
            </a:pPr>
            <a:r>
              <a:rPr lang="es-ES" sz="5100" b="1" dirty="0"/>
              <a:t>Una familia somos, una que ama,</a:t>
            </a:r>
          </a:p>
          <a:p>
            <a:pPr algn="ctr">
              <a:buNone/>
            </a:pPr>
            <a:r>
              <a:rPr lang="es-ES" sz="5100" b="1" dirty="0"/>
              <a:t>Una familia que cuida a sus hermanos</a:t>
            </a:r>
          </a:p>
          <a:p>
            <a:pPr algn="ctr">
              <a:buNone/>
            </a:pPr>
            <a:r>
              <a:rPr lang="es-ES" sz="5100" b="1" dirty="0"/>
              <a:t>Amamos igual, en la lluvia y el sol</a:t>
            </a:r>
          </a:p>
          <a:p>
            <a:pPr algn="ctr">
              <a:buNone/>
            </a:pPr>
            <a:r>
              <a:rPr lang="es-ES" sz="5100" b="1" dirty="0"/>
              <a:t>Una familia somos una que ama.</a:t>
            </a:r>
          </a:p>
          <a:p>
            <a:pPr algn="ctr">
              <a:buNone/>
            </a:pPr>
            <a:endParaRPr lang="es-ES" sz="51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UNA MIRADA DE FE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/Una mirada de fe, una mirada al Señor</a:t>
            </a:r>
          </a:p>
          <a:p>
            <a:pPr algn="ctr">
              <a:buNone/>
            </a:pPr>
            <a:r>
              <a:rPr lang="es-ES" sz="4800" b="1" dirty="0"/>
              <a:t>Es la que puede salvar al pecador//</a:t>
            </a:r>
          </a:p>
          <a:p>
            <a:pPr algn="ctr">
              <a:buNone/>
            </a:pPr>
            <a:r>
              <a:rPr lang="es-ES" sz="4800" b="1" dirty="0"/>
              <a:t>Y si tu vienes a Cristo Jesús</a:t>
            </a:r>
          </a:p>
          <a:p>
            <a:pPr algn="ctr">
              <a:buNone/>
            </a:pPr>
            <a:r>
              <a:rPr lang="es-ES" sz="4800" b="1" dirty="0"/>
              <a:t>El te perdonará, porque una mirada de fe</a:t>
            </a:r>
          </a:p>
          <a:p>
            <a:pPr algn="ctr">
              <a:buNone/>
            </a:pPr>
            <a:r>
              <a:rPr lang="es-ES" sz="4800" b="1" dirty="0"/>
              <a:t>Es la que te puede salvar.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UNIDOS, UNIDOS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Unidos, unidos, para siempre unidos</a:t>
            </a:r>
          </a:p>
          <a:p>
            <a:pPr algn="ctr">
              <a:buNone/>
            </a:pPr>
            <a:r>
              <a:rPr lang="es-ES" sz="4000" b="1" dirty="0"/>
              <a:t>Unidos, unidos, en su nombre unidos</a:t>
            </a:r>
          </a:p>
          <a:p>
            <a:pPr algn="ctr">
              <a:buNone/>
            </a:pPr>
            <a:r>
              <a:rPr lang="es-ES" sz="4000" b="1" dirty="0"/>
              <a:t>/porque en este mundo, paz y amor tendremos//</a:t>
            </a:r>
          </a:p>
          <a:p>
            <a:pPr algn="ctr">
              <a:buNone/>
            </a:pPr>
            <a:r>
              <a:rPr lang="es-ES" sz="4000" b="1" dirty="0"/>
              <a:t>Unidos, siempre unidos, tomados de la mano</a:t>
            </a:r>
          </a:p>
          <a:p>
            <a:pPr algn="ctr">
              <a:buNone/>
            </a:pPr>
            <a:r>
              <a:rPr lang="es-ES" sz="4000" b="1" dirty="0"/>
              <a:t>Iremos por el mundo, cantando al amor,</a:t>
            </a:r>
          </a:p>
          <a:p>
            <a:pPr algn="ctr">
              <a:buNone/>
            </a:pPr>
            <a:r>
              <a:rPr lang="es-ES" sz="4000" b="1" dirty="0"/>
              <a:t>La gloria de Jesús al fin resplandecerá</a:t>
            </a:r>
          </a:p>
          <a:p>
            <a:pPr algn="ctr">
              <a:buNone/>
            </a:pPr>
            <a:r>
              <a:rPr lang="es-ES" sz="4000" b="1" dirty="0"/>
              <a:t>Y al mundo llenará de amor y verdad.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786874" cy="65008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CONFÍA EN ÉL Y ÉL HARÁ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CONSIDERA LOS LIRIOS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CREA EN MÍ, UN CORAZON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CRIATURAS TODAS DEL SEÑOR</a:t>
            </a:r>
            <a:endParaRPr lang="es-ES" b="1" dirty="0">
              <a:hlinkClick r:id="rId6" action="ppaction://hlinksldjump"/>
            </a:endParaRPr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CRISTO ES LA FUENTE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7" action="ppaction://hlinksldjump"/>
              </a:rPr>
              <a:t>CRISTO ES LA PEÑA DE HOREB</a:t>
            </a:r>
            <a:endParaRPr lang="es-ES" b="1" dirty="0">
              <a:hlinkClick r:id="rId8" action="ppaction://hlinksldjump"/>
            </a:endParaRPr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CRISTO HA TOMADO MI VIDA,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CRISTO MI AMADO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CRISTO MI ROCA ES EL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CRISTO NUESTRA PASCUA SANTIFICADA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CRISTO QUIERO CAMINAR CONTIGO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CRISTO ROMPE LAS CADENAS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CRISTO TE AMO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CRUZANDO EL VALLE VOY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 UNICO QUE ES DIGNO DE RECIBIR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único que es digno de recibir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Honra y Gloria, fuerza y poder.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Dios y Padre eternal,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Invisible pero real,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El hoy ministramos loor.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//Te coronamos, Señor y Rey Jesús//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Proclamamos tu nombre,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nos rendimos a tus pies,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//Consagramos todo nuestro ser a tí//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500" b="1" dirty="0">
                <a:hlinkClick r:id="rId2" action="ppaction://hlinksldjump"/>
              </a:rPr>
              <a:t>UNA VEZ MAS</a:t>
            </a:r>
            <a:endParaRPr lang="es-ES" sz="3500" b="1" dirty="0"/>
          </a:p>
          <a:p>
            <a:pPr algn="ctr">
              <a:buNone/>
            </a:pPr>
            <a:r>
              <a:rPr lang="es-ES" sz="3500" b="1" dirty="0"/>
              <a:t>Una vez mas//</a:t>
            </a:r>
          </a:p>
          <a:p>
            <a:pPr algn="ctr">
              <a:buNone/>
            </a:pPr>
            <a:r>
              <a:rPr lang="es-ES" sz="3500" b="1" dirty="0"/>
              <a:t>Me acerco a Ti//</a:t>
            </a:r>
          </a:p>
          <a:p>
            <a:pPr algn="ctr">
              <a:buNone/>
            </a:pPr>
            <a:r>
              <a:rPr lang="es-ES" sz="3500" b="1" dirty="0"/>
              <a:t>Con libertad// de adoración</a:t>
            </a:r>
          </a:p>
          <a:p>
            <a:pPr algn="ctr">
              <a:buNone/>
            </a:pPr>
            <a:r>
              <a:rPr lang="es-ES" sz="3500" b="1" dirty="0"/>
              <a:t>Tu eres mi Dios// tu hijo soy//</a:t>
            </a:r>
          </a:p>
          <a:p>
            <a:pPr algn="ctr">
              <a:buNone/>
            </a:pPr>
            <a:r>
              <a:rPr lang="es-ES" sz="3500" b="1" dirty="0"/>
              <a:t>Mi comunión contigo es una dulce bendición</a:t>
            </a:r>
          </a:p>
          <a:p>
            <a:pPr algn="ctr">
              <a:buNone/>
            </a:pPr>
            <a:r>
              <a:rPr lang="es-ES" sz="3500" b="1" dirty="0"/>
              <a:t>Abba Padre estar contigo es una dulce Bendición</a:t>
            </a:r>
          </a:p>
          <a:p>
            <a:pPr algn="ctr">
              <a:buNone/>
            </a:pPr>
            <a:r>
              <a:rPr lang="es-ES" sz="3500" b="1" dirty="0"/>
              <a:t>Abba Padre te Amo Señor</a:t>
            </a:r>
          </a:p>
          <a:p>
            <a:pPr algn="ctr">
              <a:buNone/>
            </a:pPr>
            <a:r>
              <a:rPr lang="es-ES" sz="3500" b="1" dirty="0"/>
              <a:t>Yo quiero estar en comunión </a:t>
            </a:r>
          </a:p>
          <a:p>
            <a:pPr algn="ctr">
              <a:buNone/>
            </a:pPr>
            <a:r>
              <a:rPr lang="es-ES" sz="3500" b="1" dirty="0"/>
              <a:t>Yo quiero estar contigo..</a:t>
            </a:r>
          </a:p>
          <a:p>
            <a:pPr algn="ctr">
              <a:buNone/>
            </a:pPr>
            <a:endParaRPr lang="es-ES" sz="3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VAMOS A ALABAR A JEHOVA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/Vamos a alabar a Jehová</a:t>
            </a:r>
          </a:p>
          <a:p>
            <a:pPr algn="ctr">
              <a:buNone/>
            </a:pPr>
            <a:r>
              <a:rPr lang="es-ES" sz="3800" b="1" dirty="0"/>
              <a:t>Con panderos y danzas//</a:t>
            </a:r>
          </a:p>
          <a:p>
            <a:pPr algn="ctr">
              <a:buNone/>
            </a:pPr>
            <a:r>
              <a:rPr lang="es-ES" sz="3800" b="1" dirty="0"/>
              <a:t>/en la tierra se canta y en el cielo se oye//</a:t>
            </a:r>
          </a:p>
          <a:p>
            <a:pPr algn="ctr">
              <a:buNone/>
            </a:pPr>
            <a:r>
              <a:rPr lang="es-ES" sz="3800" b="1" dirty="0"/>
              <a:t>/Así, así, así, se alaba a Dios//</a:t>
            </a:r>
          </a:p>
          <a:p>
            <a:pPr algn="ctr">
              <a:buNone/>
            </a:pPr>
            <a:r>
              <a:rPr lang="es-ES" sz="3800" b="1" dirty="0"/>
              <a:t>/con mucha alegría y gozo///</a:t>
            </a:r>
          </a:p>
          <a:p>
            <a:pPr algn="ctr">
              <a:buNone/>
            </a:pPr>
            <a:r>
              <a:rPr lang="es-ES" sz="3800" b="1" dirty="0"/>
              <a:t>Así se alaba a Dios.</a:t>
            </a:r>
          </a:p>
          <a:p>
            <a:pPr algn="ctr">
              <a:buNone/>
            </a:pPr>
            <a:r>
              <a:rPr lang="es-ES" sz="3800" b="1" dirty="0"/>
              <a:t>Con fuertes palmas todos…</a:t>
            </a:r>
          </a:p>
          <a:p>
            <a:pPr algn="ctr">
              <a:buNone/>
            </a:pPr>
            <a:r>
              <a:rPr lang="es-ES" sz="3800" b="1" dirty="0"/>
              <a:t>Levanten las manos todos…</a:t>
            </a:r>
          </a:p>
          <a:p>
            <a:pPr algn="ctr">
              <a:buNone/>
            </a:pPr>
            <a:r>
              <a:rPr lang="es-ES" sz="3800" b="1" dirty="0"/>
              <a:t>Con una sonrisa todos…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VAMOS A ALABAR  EL NOMBRE DE JEHOVÁ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Vamos a alabar el nombre de Jehová//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Él es digno de toda alabanza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Vamos a alabar el nombre de Jehová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//// No hay Dios tan grande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hay otro como tú////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100" b="1" dirty="0">
                <a:hlinkClick r:id="rId2" action="ppaction://hlinksldjump"/>
              </a:rPr>
              <a:t>VAMOS CANTANDO</a:t>
            </a:r>
            <a:endParaRPr lang="es-ES" sz="4100" b="1" dirty="0"/>
          </a:p>
          <a:p>
            <a:pPr algn="ctr">
              <a:buNone/>
            </a:pPr>
            <a:r>
              <a:rPr lang="es-ES" sz="4100" b="1" dirty="0"/>
              <a:t>/Vamos cantando hasta que baje el poder//</a:t>
            </a:r>
          </a:p>
          <a:p>
            <a:pPr algn="ctr">
              <a:buNone/>
            </a:pPr>
            <a:r>
              <a:rPr lang="es-ES" sz="4100" b="1" dirty="0"/>
              <a:t>Dad gloria a Dios, dad gloria a El</a:t>
            </a:r>
          </a:p>
          <a:p>
            <a:pPr algn="ctr">
              <a:buNone/>
            </a:pPr>
            <a:r>
              <a:rPr lang="es-ES" sz="4100" b="1" dirty="0"/>
              <a:t>Vamos cantando hasta que baje el poder.</a:t>
            </a:r>
          </a:p>
          <a:p>
            <a:pPr algn="ctr">
              <a:buNone/>
            </a:pPr>
            <a:r>
              <a:rPr lang="es-ES" sz="4100" b="1" dirty="0"/>
              <a:t>/No te avergüences y alaba a tu Señor//</a:t>
            </a:r>
          </a:p>
          <a:p>
            <a:pPr algn="ctr">
              <a:buNone/>
            </a:pPr>
            <a:r>
              <a:rPr lang="es-ES" sz="4100" b="1" dirty="0"/>
              <a:t>Dad gloria a Dios , dad gloria a El</a:t>
            </a:r>
          </a:p>
          <a:p>
            <a:pPr algn="ctr">
              <a:buNone/>
            </a:pPr>
            <a:r>
              <a:rPr lang="es-ES" sz="4100" b="1" dirty="0"/>
              <a:t>No te avergüences y alaba a tu Señor. </a:t>
            </a:r>
          </a:p>
          <a:p>
            <a:pPr algn="ctr">
              <a:buNone/>
            </a:pPr>
            <a:r>
              <a:rPr lang="es-ES" sz="4100" b="1" dirty="0"/>
              <a:t>Alza tu voz y alaba a tu Señor…</a:t>
            </a:r>
          </a:p>
          <a:p>
            <a:pPr algn="ctr">
              <a:buNone/>
            </a:pPr>
            <a:endParaRPr lang="es-ES" sz="41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858216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500" b="1" dirty="0">
                <a:hlinkClick r:id="rId2" action="ppaction://hlinksldjump"/>
              </a:rPr>
              <a:t>VASO DE BARRO</a:t>
            </a:r>
            <a:endParaRPr lang="es-ES" sz="3500" b="1" dirty="0"/>
          </a:p>
          <a:p>
            <a:pPr algn="ctr">
              <a:buNone/>
            </a:pPr>
            <a:r>
              <a:rPr lang="es-ES" sz="3500" b="1" dirty="0"/>
              <a:t>Vaso de barro yo soy</a:t>
            </a:r>
          </a:p>
          <a:p>
            <a:pPr algn="ctr">
              <a:buNone/>
            </a:pPr>
            <a:r>
              <a:rPr lang="es-ES" sz="3500" b="1" dirty="0"/>
              <a:t>Quiébrame con tu poder</a:t>
            </a:r>
          </a:p>
          <a:p>
            <a:pPr algn="ctr">
              <a:buNone/>
            </a:pPr>
            <a:r>
              <a:rPr lang="es-ES" sz="3500" b="1" dirty="0"/>
              <a:t>Tu voluntad quiero hacer,</a:t>
            </a:r>
          </a:p>
          <a:p>
            <a:pPr algn="ctr">
              <a:buNone/>
            </a:pPr>
            <a:r>
              <a:rPr lang="es-ES" sz="3500" b="1" dirty="0"/>
              <a:t>/Heme aquí///</a:t>
            </a:r>
          </a:p>
          <a:p>
            <a:pPr algn="ctr">
              <a:buNone/>
            </a:pPr>
            <a:r>
              <a:rPr lang="es-ES" sz="3500" b="1" dirty="0"/>
              <a:t>En tus caminos quiero seguir </a:t>
            </a:r>
          </a:p>
          <a:p>
            <a:pPr algn="ctr">
              <a:buNone/>
            </a:pPr>
            <a:r>
              <a:rPr lang="es-ES" sz="3500" b="1" dirty="0"/>
              <a:t>Ser bendición y un canal </a:t>
            </a:r>
          </a:p>
          <a:p>
            <a:pPr algn="ctr">
              <a:buNone/>
            </a:pPr>
            <a:r>
              <a:rPr lang="es-ES" sz="3500" b="1" dirty="0"/>
              <a:t>Estar dispuesto para vencer </a:t>
            </a:r>
          </a:p>
          <a:p>
            <a:pPr algn="ctr">
              <a:buNone/>
            </a:pPr>
            <a:r>
              <a:rPr lang="es-ES" sz="3500" b="1" dirty="0"/>
              <a:t>Y dejar el mundo atrás</a:t>
            </a:r>
          </a:p>
          <a:p>
            <a:pPr algn="ctr">
              <a:buNone/>
            </a:pPr>
            <a:r>
              <a:rPr lang="es-ES" sz="3500" b="1" dirty="0"/>
              <a:t>Toma mi vida y todo mi ser</a:t>
            </a:r>
          </a:p>
          <a:p>
            <a:pPr algn="ctr">
              <a:buNone/>
            </a:pPr>
            <a:r>
              <a:rPr lang="es-ES" sz="3500" b="1" dirty="0"/>
              <a:t>Y úsame.</a:t>
            </a:r>
          </a:p>
          <a:p>
            <a:pPr algn="ctr">
              <a:buNone/>
            </a:pPr>
            <a:endParaRPr lang="es-ES" sz="3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Por tu gracia te puedo seguir</a:t>
            </a:r>
          </a:p>
          <a:p>
            <a:pPr algn="ctr">
              <a:buNone/>
            </a:pPr>
            <a:r>
              <a:rPr lang="es-ES" sz="4400" b="1" dirty="0"/>
              <a:t>Por tu amor y tu poder,</a:t>
            </a:r>
          </a:p>
          <a:p>
            <a:pPr algn="ctr">
              <a:buNone/>
            </a:pPr>
            <a:r>
              <a:rPr lang="es-ES" sz="4400" b="1" dirty="0"/>
              <a:t>Porque tu quieres, por tu voluntad,</a:t>
            </a:r>
          </a:p>
          <a:p>
            <a:pPr algn="ctr">
              <a:buNone/>
            </a:pPr>
            <a:r>
              <a:rPr lang="es-ES" sz="4400" b="1" dirty="0"/>
              <a:t>/Heme aquí///</a:t>
            </a:r>
          </a:p>
          <a:p>
            <a:pPr algn="ctr">
              <a:buNone/>
            </a:pPr>
            <a:r>
              <a:rPr lang="es-ES" sz="4400" b="1" dirty="0"/>
              <a:t>Sin ti mi vida no tiene valor</a:t>
            </a:r>
          </a:p>
          <a:p>
            <a:pPr algn="ctr">
              <a:buNone/>
            </a:pPr>
            <a:r>
              <a:rPr lang="es-ES" sz="4400" b="1" dirty="0"/>
              <a:t>Por tu sangre me has comprado</a:t>
            </a:r>
          </a:p>
          <a:p>
            <a:pPr algn="ctr">
              <a:buNone/>
            </a:pPr>
            <a:r>
              <a:rPr lang="es-ES" sz="4400" b="1" dirty="0"/>
              <a:t>Joven soy te quiero seguir</a:t>
            </a:r>
          </a:p>
          <a:p>
            <a:pPr algn="ctr">
              <a:buNone/>
            </a:pPr>
            <a:r>
              <a:rPr lang="es-ES" sz="4400" b="1" dirty="0"/>
              <a:t>/Heme aquí///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VEN A LA CIUDAD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Ven a la ciudad</a:t>
            </a:r>
          </a:p>
          <a:p>
            <a:pPr algn="ctr">
              <a:buNone/>
            </a:pPr>
            <a:r>
              <a:rPr lang="es-ES" sz="5400" b="1" dirty="0"/>
              <a:t>Donde el Cordero es la Luz</a:t>
            </a:r>
          </a:p>
          <a:p>
            <a:pPr algn="ctr">
              <a:buNone/>
            </a:pPr>
            <a:r>
              <a:rPr lang="es-ES" sz="5400" b="1" dirty="0"/>
              <a:t>Ven a la ciudad de Dios</a:t>
            </a:r>
          </a:p>
          <a:p>
            <a:pPr algn="ctr">
              <a:buNone/>
            </a:pPr>
            <a:r>
              <a:rPr lang="es-ES" sz="5400" b="1" dirty="0"/>
              <a:t>Toma del árbol y del río y vivirás</a:t>
            </a:r>
          </a:p>
          <a:p>
            <a:pPr algn="ctr">
              <a:buNone/>
            </a:pPr>
            <a:r>
              <a:rPr lang="es-ES" sz="5400" b="1" dirty="0"/>
              <a:t>Ven a la Ciudad de Dios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VEN AQUÍ SOL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Ven aquí sol, trae la mañana</a:t>
            </a:r>
          </a:p>
          <a:p>
            <a:pPr algn="ctr">
              <a:buNone/>
            </a:pPr>
            <a:r>
              <a:rPr lang="es-ES" sz="4000" b="1" dirty="0"/>
              <a:t>Ven aquí sol, el día a calentar</a:t>
            </a:r>
          </a:p>
          <a:p>
            <a:pPr algn="ctr">
              <a:buNone/>
            </a:pPr>
            <a:r>
              <a:rPr lang="es-ES" sz="4000" b="1" dirty="0"/>
              <a:t>Ven aquí sol, disipa las tinieblas</a:t>
            </a:r>
          </a:p>
          <a:p>
            <a:pPr algn="ctr">
              <a:buNone/>
            </a:pPr>
            <a:r>
              <a:rPr lang="es-ES" sz="4000" b="1" dirty="0"/>
              <a:t>Ven aquí sol, trae el día de Dios</a:t>
            </a:r>
          </a:p>
          <a:p>
            <a:pPr algn="ctr">
              <a:buNone/>
            </a:pPr>
            <a:r>
              <a:rPr lang="es-ES" sz="4000" b="1" dirty="0"/>
              <a:t>Levántate en mi sol, trae la mañana</a:t>
            </a:r>
          </a:p>
          <a:p>
            <a:pPr algn="ctr">
              <a:buNone/>
            </a:pPr>
            <a:r>
              <a:rPr lang="es-ES" sz="4000" b="1" dirty="0"/>
              <a:t>Levántate en mi sol, el día a calentar</a:t>
            </a:r>
          </a:p>
          <a:p>
            <a:pPr algn="ctr">
              <a:buNone/>
            </a:pPr>
            <a:r>
              <a:rPr lang="es-ES" sz="4000" b="1" dirty="0"/>
              <a:t>Levántate en mi sol, disipa las tinieblas</a:t>
            </a:r>
          </a:p>
          <a:p>
            <a:pPr algn="ctr">
              <a:buNone/>
            </a:pPr>
            <a:r>
              <a:rPr lang="es-ES" sz="4000" b="1" dirty="0"/>
              <a:t>Levántate en mi sol, y haz tu voluntad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VEN ALABA A TU SEÑOR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Ven alaba a tu Señor</a:t>
            </a:r>
          </a:p>
          <a:p>
            <a:pPr algn="ctr">
              <a:buNone/>
            </a:pPr>
            <a:r>
              <a:rPr lang="es-ES" sz="4400" b="1" dirty="0"/>
              <a:t>Alábale de corazón</a:t>
            </a:r>
          </a:p>
          <a:p>
            <a:pPr algn="ctr">
              <a:buNone/>
            </a:pPr>
            <a:r>
              <a:rPr lang="es-ES" sz="4400" b="1" dirty="0"/>
              <a:t>/Alábale de corazón</a:t>
            </a:r>
          </a:p>
          <a:p>
            <a:pPr algn="ctr">
              <a:buNone/>
            </a:pPr>
            <a:r>
              <a:rPr lang="es-ES" sz="4400" b="1" dirty="0"/>
              <a:t>Es digno de loor//</a:t>
            </a:r>
          </a:p>
          <a:p>
            <a:pPr algn="ctr">
              <a:buNone/>
            </a:pPr>
            <a:r>
              <a:rPr lang="es-ES" sz="4400" b="1" dirty="0"/>
              <a:t>Hosanna, hosanna</a:t>
            </a:r>
          </a:p>
          <a:p>
            <a:pPr algn="ctr">
              <a:buNone/>
            </a:pPr>
            <a:r>
              <a:rPr lang="es-ES" sz="4400" b="1" dirty="0"/>
              <a:t>Hosanna a nuestro Rey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VEN ESPIRITU VEN</a:t>
            </a:r>
            <a:endParaRPr lang="es-ES" sz="4000" b="1" dirty="0"/>
          </a:p>
          <a:p>
            <a:pPr algn="ctr">
              <a:buNone/>
            </a:pPr>
            <a:r>
              <a:rPr lang="es-ES" sz="3600" b="1" dirty="0"/>
              <a:t>VEN ESPIRITU VEN</a:t>
            </a:r>
          </a:p>
          <a:p>
            <a:pPr algn="ctr">
              <a:buNone/>
            </a:pPr>
            <a:r>
              <a:rPr lang="es-ES" sz="3600" b="1" dirty="0"/>
              <a:t>Y LLENAME SEÑOR </a:t>
            </a:r>
          </a:p>
          <a:p>
            <a:pPr algn="ctr">
              <a:buNone/>
            </a:pPr>
            <a:r>
              <a:rPr lang="es-ES" sz="3600" b="1" dirty="0"/>
              <a:t>CON TU PRECIOSA UNCION</a:t>
            </a:r>
          </a:p>
          <a:p>
            <a:pPr algn="ctr">
              <a:buNone/>
            </a:pPr>
            <a:r>
              <a:rPr lang="es-ES" sz="3600" b="1" dirty="0"/>
              <a:t>PURIFICAME, LAVAME, RENUEVAME, </a:t>
            </a:r>
          </a:p>
          <a:p>
            <a:pPr algn="ctr">
              <a:buNone/>
            </a:pPr>
            <a:r>
              <a:rPr lang="es-ES" sz="3600" b="1" dirty="0"/>
              <a:t>RESTAURAME SEÑOR</a:t>
            </a:r>
          </a:p>
          <a:p>
            <a:pPr algn="ctr">
              <a:buNone/>
            </a:pPr>
            <a:r>
              <a:rPr lang="es-ES" sz="3600" b="1" dirty="0"/>
              <a:t>CON TU PODER</a:t>
            </a:r>
          </a:p>
          <a:p>
            <a:pPr algn="ctr">
              <a:buNone/>
            </a:pPr>
            <a:r>
              <a:rPr lang="es-ES" sz="3600" b="1" dirty="0"/>
              <a:t>PURIFICAME, LAVAME, RENUEVAME, </a:t>
            </a:r>
          </a:p>
          <a:p>
            <a:pPr algn="ctr">
              <a:buNone/>
            </a:pPr>
            <a:r>
              <a:rPr lang="es-ES" sz="3600" b="1" dirty="0"/>
              <a:t>RESTAURAME SEÑOR</a:t>
            </a:r>
          </a:p>
          <a:p>
            <a:pPr algn="ctr">
              <a:buNone/>
            </a:pPr>
            <a:r>
              <a:rPr lang="es-ES" sz="3600" b="1" dirty="0"/>
              <a:t>TE QUIERO CONOCER</a:t>
            </a:r>
            <a:endParaRPr lang="es-ES" sz="40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ALABA A DIOS, ALABA A DIOS</a:t>
            </a:r>
            <a:endParaRPr lang="es-ES" sz="4000" dirty="0"/>
          </a:p>
          <a:p>
            <a:pPr algn="ctr">
              <a:buNone/>
            </a:pPr>
            <a:r>
              <a:rPr lang="es-ES" sz="4000" b="1" dirty="0"/>
              <a:t>Alaba a Dios, Alaba a Dios</a:t>
            </a:r>
          </a:p>
          <a:p>
            <a:pPr algn="ctr">
              <a:buNone/>
            </a:pPr>
            <a:r>
              <a:rPr lang="es-ES" sz="4000" b="1" dirty="0"/>
              <a:t>que todo el pueblo alabe a Dios</a:t>
            </a:r>
          </a:p>
          <a:p>
            <a:pPr algn="ctr">
              <a:buNone/>
            </a:pPr>
            <a:r>
              <a:rPr lang="es-ES" sz="4000" b="1" dirty="0"/>
              <a:t>sacude tus ataduras</a:t>
            </a:r>
          </a:p>
          <a:p>
            <a:pPr algn="ctr">
              <a:buNone/>
            </a:pPr>
            <a:r>
              <a:rPr lang="es-ES" sz="4000" b="1" dirty="0"/>
              <a:t>levanta tus manos santas</a:t>
            </a:r>
          </a:p>
          <a:p>
            <a:pPr algn="ctr">
              <a:buNone/>
            </a:pPr>
            <a:r>
              <a:rPr lang="es-ES" sz="4000" b="1" dirty="0"/>
              <a:t>que todos el pueblos alabe a Dios  </a:t>
            </a:r>
          </a:p>
          <a:p>
            <a:pPr algn="ctr">
              <a:buNone/>
            </a:pPr>
            <a:endParaRPr lang="es-ES" sz="4000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400" b="1" dirty="0">
                <a:hlinkClick r:id="rId2" action="ppaction://hlinksldjump"/>
              </a:rPr>
              <a:t>VENGO A TI Y ME INCLINO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Vengo a ti y me inclino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A tus pies mi Cristo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En tu presencia hay gozo </a:t>
            </a:r>
          </a:p>
          <a:p>
            <a:pPr algn="ctr">
              <a:buNone/>
            </a:pPr>
            <a:r>
              <a:rPr lang="es-ES_tradnl" sz="4400" b="1" dirty="0"/>
              <a:t>en plenitud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//no hay nada ni hay nadie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Comparable a ti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Me deleito en adorarte mi Señor// 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VENGO A TI OH SEÑOR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Vengo a ti Oh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 rendir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más de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Toma mi necesidad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Dame tu preciosa paz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más de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Dame, dame, dame más de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Bendito </a:t>
            </a:r>
            <a:r>
              <a:rPr lang="es-ES_tradnl" sz="4400" b="1" dirty="0"/>
              <a:t>Señor//</a:t>
            </a:r>
            <a:endParaRPr lang="es-ES" sz="44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VENGO AL ALTAR DEL SACRIFICIO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Vengo al Altar del Sacrificio</a:t>
            </a:r>
          </a:p>
          <a:p>
            <a:pPr algn="ctr">
              <a:buNone/>
            </a:pPr>
            <a:r>
              <a:rPr lang="es-ES" sz="4400" b="1" dirty="0"/>
              <a:t>Con manos vacías la obra de mi vida</a:t>
            </a:r>
          </a:p>
          <a:p>
            <a:pPr algn="ctr">
              <a:buNone/>
            </a:pPr>
            <a:r>
              <a:rPr lang="es-ES" sz="4400" b="1" dirty="0"/>
              <a:t>Te he ofrecido el fruto </a:t>
            </a:r>
          </a:p>
          <a:p>
            <a:pPr algn="ctr">
              <a:buNone/>
            </a:pPr>
            <a:r>
              <a:rPr lang="es-ES" sz="4400" b="1" dirty="0"/>
              <a:t>de mis manos</a:t>
            </a:r>
          </a:p>
          <a:p>
            <a:pPr algn="ctr">
              <a:buNone/>
            </a:pPr>
            <a:r>
              <a:rPr lang="es-ES" sz="4400" b="1" dirty="0"/>
              <a:t>He derramado la fuerza de mi vida</a:t>
            </a:r>
          </a:p>
          <a:p>
            <a:pPr algn="ctr">
              <a:buNone/>
            </a:pPr>
            <a:r>
              <a:rPr lang="es-ES" sz="4400" b="1" dirty="0"/>
              <a:t>Y todo el tiempo lo que pediste</a:t>
            </a:r>
          </a:p>
          <a:p>
            <a:pPr algn="ctr">
              <a:buNone/>
            </a:pPr>
            <a:r>
              <a:rPr lang="es-ES" sz="4400" b="1" dirty="0"/>
              <a:t>No te lo supe entregar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Hazme un Siervo dispuesto</a:t>
            </a:r>
          </a:p>
          <a:p>
            <a:pPr algn="ctr">
              <a:buNone/>
            </a:pPr>
            <a:r>
              <a:rPr lang="es-ES" sz="4400" b="1" dirty="0"/>
              <a:t>Entregado a Ti Oh Dios</a:t>
            </a:r>
          </a:p>
          <a:p>
            <a:pPr algn="ctr">
              <a:buNone/>
            </a:pPr>
            <a:r>
              <a:rPr lang="es-ES" sz="4400" b="1" dirty="0"/>
              <a:t>Mi vida y mis sendas rindo ante Ti</a:t>
            </a:r>
          </a:p>
          <a:p>
            <a:pPr algn="ctr">
              <a:buNone/>
            </a:pPr>
            <a:r>
              <a:rPr lang="es-ES" sz="4400" b="1" dirty="0"/>
              <a:t>Negando mis propios deseos</a:t>
            </a:r>
          </a:p>
          <a:p>
            <a:pPr algn="ctr">
              <a:buNone/>
            </a:pPr>
            <a:r>
              <a:rPr lang="es-ES" sz="4400" b="1" dirty="0"/>
              <a:t>Sumisión absoluta Te rindo a Ti, </a:t>
            </a:r>
          </a:p>
          <a:p>
            <a:pPr algn="ctr">
              <a:buNone/>
            </a:pPr>
            <a:r>
              <a:rPr lang="es-ES" sz="4400" b="1" dirty="0"/>
              <a:t>todo lo que soy, Tuyo es</a:t>
            </a:r>
          </a:p>
          <a:p>
            <a:pPr algn="ctr">
              <a:buNone/>
            </a:pPr>
            <a:r>
              <a:rPr lang="es-ES" sz="4400" b="1" dirty="0"/>
              <a:t>Vaso quebrado para ti OH Dios</a:t>
            </a:r>
          </a:p>
          <a:p>
            <a:pPr algn="ctr">
              <a:buNone/>
            </a:pPr>
            <a:r>
              <a:rPr lang="es-ES" sz="4400" b="1" dirty="0"/>
              <a:t>En cumplimiento del llamado en mí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Es la hora de preparar el trigo</a:t>
            </a:r>
          </a:p>
          <a:p>
            <a:pPr algn="ctr">
              <a:buNone/>
            </a:pPr>
            <a:r>
              <a:rPr lang="es-ES" sz="4400" b="1" dirty="0"/>
              <a:t>Los tratos en mi vida amargos son</a:t>
            </a:r>
          </a:p>
          <a:p>
            <a:pPr algn="ctr">
              <a:buNone/>
            </a:pPr>
            <a:r>
              <a:rPr lang="es-ES" sz="4400" b="1" dirty="0"/>
              <a:t>Pero siento tu Amor Oh Señor</a:t>
            </a:r>
          </a:p>
          <a:p>
            <a:pPr algn="ctr">
              <a:buNone/>
            </a:pPr>
            <a:r>
              <a:rPr lang="es-ES" sz="4400" b="1" dirty="0"/>
              <a:t>Siendo nada tu gracia me has dado</a:t>
            </a:r>
          </a:p>
          <a:p>
            <a:pPr algn="ctr">
              <a:buNone/>
            </a:pPr>
            <a:r>
              <a:rPr lang="es-ES" sz="4400" b="1" dirty="0"/>
              <a:t>Has prometido usar </a:t>
            </a:r>
          </a:p>
          <a:p>
            <a:pPr algn="ctr">
              <a:buNone/>
            </a:pPr>
            <a:r>
              <a:rPr lang="es-ES" sz="4400" b="1" dirty="0"/>
              <a:t>mis pobres esfuerzos</a:t>
            </a:r>
          </a:p>
          <a:p>
            <a:pPr algn="ctr">
              <a:buNone/>
            </a:pPr>
            <a:r>
              <a:rPr lang="es-ES" sz="4400" b="1" dirty="0"/>
              <a:t>Y ser un fiel siervo para Ti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VENGO A TI HOY SEÑOR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Vengo a ti hoy Señor a rendir m corazón </a:t>
            </a:r>
          </a:p>
          <a:p>
            <a:pPr algn="ctr">
              <a:buNone/>
            </a:pPr>
            <a:r>
              <a:rPr lang="es-ES" sz="4000" b="1" dirty="0"/>
              <a:t>Quiero más de ti</a:t>
            </a:r>
          </a:p>
          <a:p>
            <a:pPr algn="ctr">
              <a:buNone/>
            </a:pPr>
            <a:r>
              <a:rPr lang="es-ES" sz="4000" b="1" dirty="0"/>
              <a:t>Toma mi necesidad</a:t>
            </a:r>
          </a:p>
          <a:p>
            <a:pPr algn="ctr">
              <a:buNone/>
            </a:pPr>
            <a:r>
              <a:rPr lang="es-ES" sz="4000" b="1" dirty="0"/>
              <a:t>Dame tu preciosa paz quiero más de ti</a:t>
            </a:r>
          </a:p>
          <a:p>
            <a:pPr algn="ctr">
              <a:buNone/>
            </a:pPr>
            <a:r>
              <a:rPr lang="es-ES" sz="4000" b="1" dirty="0"/>
              <a:t>Dame, dame, dame más de ti  </a:t>
            </a:r>
          </a:p>
          <a:p>
            <a:pPr algn="ctr">
              <a:buNone/>
            </a:pPr>
            <a:r>
              <a:rPr lang="es-ES" sz="4000" b="1" dirty="0"/>
              <a:t>Bendito Señor</a:t>
            </a:r>
          </a:p>
          <a:p>
            <a:pPr algn="ctr">
              <a:buNone/>
            </a:pPr>
            <a:r>
              <a:rPr lang="es-ES" sz="4000" b="1" dirty="0"/>
              <a:t>Dame, dame, dame más de ti</a:t>
            </a:r>
          </a:p>
          <a:p>
            <a:pPr algn="ctr">
              <a:buNone/>
            </a:pPr>
            <a:r>
              <a:rPr lang="es-ES" sz="4000" b="1" dirty="0"/>
              <a:t>Quiero más de ti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VENID A MÍ</a:t>
            </a:r>
            <a:endParaRPr lang="es-ES" sz="36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Venid a mí débiles y cansados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Venid a mí y descansad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yugo es fácil mi carga es ligera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Os haré descansar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Os haré descansar, yo soy el Fuerte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Roca firme y segura, os ayudaré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Escucha mi voz, yo te llamo por tu nombre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Os haré descansar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VENID ACLAMEMOS A JEHOVA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Venid aclamemos a Jehová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Cantemos a la Roca de la Salvación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Lleguemos ante su presencia con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alabanza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aclamémosle con cánticos de júbilo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/Una cosa buena es alabarte,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Jehová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cantar salmos a tu nombre,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altísimo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VENID ACLAMEMOS ALEGREMENTE A JEHOVÁ</a:t>
            </a:r>
            <a:endParaRPr lang="es-ES" b="1" dirty="0"/>
          </a:p>
          <a:p>
            <a:pPr algn="ctr">
              <a:buNone/>
            </a:pPr>
            <a:r>
              <a:rPr lang="es-ES" sz="4000" b="1" dirty="0"/>
              <a:t>Venid aclamemos alegremente </a:t>
            </a:r>
          </a:p>
          <a:p>
            <a:pPr algn="ctr">
              <a:buNone/>
            </a:pPr>
            <a:r>
              <a:rPr lang="es-ES" sz="4000" b="1" dirty="0"/>
              <a:t>a Jehová (4)</a:t>
            </a:r>
          </a:p>
          <a:p>
            <a:pPr algn="ctr">
              <a:buNone/>
            </a:pPr>
            <a:r>
              <a:rPr lang="es-ES" sz="4000" b="1" dirty="0"/>
              <a:t>Cantemos con Júbilo a la roca </a:t>
            </a:r>
          </a:p>
          <a:p>
            <a:pPr algn="ctr">
              <a:buNone/>
            </a:pPr>
            <a:r>
              <a:rPr lang="es-ES" sz="4000" b="1" dirty="0"/>
              <a:t>de nuestra salud//</a:t>
            </a:r>
          </a:p>
          <a:p>
            <a:pPr algn="ctr">
              <a:buNone/>
            </a:pPr>
            <a:r>
              <a:rPr lang="es-ES" sz="4000" b="1" dirty="0"/>
              <a:t>Lleguemos hacia  El con alabanza//</a:t>
            </a:r>
          </a:p>
          <a:p>
            <a:pPr algn="ctr">
              <a:buNone/>
            </a:pPr>
            <a:r>
              <a:rPr lang="es-ES" sz="4000" b="1" dirty="0"/>
              <a:t>Y aclamémosle con cántico de Júbilo//</a:t>
            </a:r>
          </a:p>
          <a:p>
            <a:pPr algn="ctr">
              <a:buNone/>
            </a:pPr>
            <a:r>
              <a:rPr lang="es-ES" sz="4000" b="1" dirty="0"/>
              <a:t>Porque Jehová es Dios grande////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800" b="1" dirty="0">
                <a:hlinkClick r:id="rId2" action="ppaction://hlinksldjump"/>
              </a:rPr>
              <a:t>VENID ALABEMOS AL SEÑOR</a:t>
            </a:r>
            <a:endParaRPr lang="es-ES" sz="4800" b="1" dirty="0"/>
          </a:p>
          <a:p>
            <a:pPr algn="ctr">
              <a:buNone/>
            </a:pPr>
            <a:endParaRPr lang="es-ES_tradnl" sz="4800" b="1" dirty="0"/>
          </a:p>
          <a:p>
            <a:pPr algn="ctr">
              <a:buNone/>
            </a:pPr>
            <a:r>
              <a:rPr lang="es-ES_tradnl" sz="4800" b="1" dirty="0"/>
              <a:t>Venid alabemos al Señor//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alábale Oh casa de Jehová//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Su gloria llenará esta casa//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ALABA A JEHOVA, ALABA SU NOMBRE SANTO</a:t>
            </a:r>
            <a:endParaRPr lang="es-ES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/Alaba a Jehová, </a:t>
            </a:r>
          </a:p>
          <a:p>
            <a:pPr algn="ctr">
              <a:buNone/>
            </a:pPr>
            <a:r>
              <a:rPr lang="es-ES" sz="3600" b="1" dirty="0"/>
              <a:t>alaba su nombre Santo.///</a:t>
            </a:r>
          </a:p>
          <a:p>
            <a:pPr algn="ctr">
              <a:buNone/>
            </a:pPr>
            <a:r>
              <a:rPr lang="es-ES" sz="3600" b="1" dirty="0"/>
              <a:t>alaba, alaba a Jehová.</a:t>
            </a:r>
          </a:p>
          <a:p>
            <a:pPr algn="ctr">
              <a:buNone/>
            </a:pPr>
            <a:r>
              <a:rPr lang="es-ES" sz="3600" b="1" dirty="0"/>
              <a:t>/Jesús es mi salvador, alaba su nombre santo///</a:t>
            </a:r>
          </a:p>
          <a:p>
            <a:pPr algn="ctr">
              <a:buNone/>
            </a:pPr>
            <a:r>
              <a:rPr lang="es-ES" sz="3600" b="1" dirty="0"/>
              <a:t>alaba, alaba a Jehová.</a:t>
            </a:r>
          </a:p>
          <a:p>
            <a:pPr algn="ctr">
              <a:buNone/>
            </a:pPr>
            <a:r>
              <a:rPr lang="es-ES" sz="3600" dirty="0"/>
              <a:t> </a:t>
            </a:r>
          </a:p>
          <a:p>
            <a:pPr algn="ctr">
              <a:buNone/>
            </a:pPr>
            <a:endParaRPr lang="es-ES" sz="3600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VENID ADOREMOS 	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Venid adoremos y postrémonos, </a:t>
            </a:r>
          </a:p>
          <a:p>
            <a:pPr algn="ctr">
              <a:buNone/>
            </a:pPr>
            <a:r>
              <a:rPr lang="es-ES" sz="4400" b="1" dirty="0"/>
              <a:t>arrodillémonos</a:t>
            </a:r>
          </a:p>
          <a:p>
            <a:pPr algn="ctr">
              <a:buNone/>
            </a:pPr>
            <a:r>
              <a:rPr lang="es-ES" sz="4400" b="1" dirty="0"/>
              <a:t>Delante de Jehová, nuestro hacedor.</a:t>
            </a:r>
          </a:p>
          <a:p>
            <a:pPr algn="ctr">
              <a:buNone/>
            </a:pPr>
            <a:r>
              <a:rPr lang="es-ES" sz="4400" b="1" dirty="0"/>
              <a:t>Porque El es nuestro Dios</a:t>
            </a:r>
          </a:p>
          <a:p>
            <a:pPr algn="ctr">
              <a:buNone/>
            </a:pPr>
            <a:r>
              <a:rPr lang="es-ES" sz="4400" b="1" dirty="0"/>
              <a:t>Nosotros el pueblo de su parado</a:t>
            </a:r>
          </a:p>
          <a:p>
            <a:pPr algn="ctr">
              <a:buNone/>
            </a:pPr>
            <a:r>
              <a:rPr lang="es-ES" sz="4400" b="1" dirty="0"/>
              <a:t>Y ovejas de su mano.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VENIMOS ANTE TI SEÑOR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/Venimos ante ti Señor con corazones sinceros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Llenos de alabanza y adoración/(2)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tu eres Rey de reyes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Señor de señores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tu eres digno de que todos te adoren</a:t>
            </a:r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VENIMOS JUNTOS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Venimos juntos, para amarte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adorarte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Venimos juntos, para amar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ser amados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Venimos juntos, a sanar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ser sanados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Gloria a Dios, Gloria, Aleluya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Gloria al Santo Dios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VÍ A JESUS LLAMÁNDOME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 err="1"/>
              <a:t>Ví</a:t>
            </a:r>
            <a:r>
              <a:rPr lang="es-ES" sz="4000" b="1" dirty="0"/>
              <a:t> a Jesús llamándome,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fui sin dudar a Él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Ahí comprendí lo grande, de todo su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amor y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habló de su grande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fin por mí;  sangre de sus heridas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 salir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no pude comprender, su Amor por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en sus brazos me arrojé feliz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escuchas a Jesús llamándote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Ven sin dudar a Él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Él quiere perdonarte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darte su Amor y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Entonces comprenderás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Amor por Ti; su sangre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limpiará de todo mal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fácil podrás decir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soy feliz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toda la eternidad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VICTORIA LA MIA SI SERA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/Victoria la mía, si será/(2)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Si me callo yo,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dejando que en mi luche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Victoria la mía si será.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Jehová la fuerza nos dará(2)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Si vivimos juntos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comunión con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La fuerza de Dios nos sostendrá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VINE A ALABAR A DIOS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/Vine a alabar a Dios/(2)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Vine a alabar su Santo Nombre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Vine a alabar a Dios.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vino a mi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 día especial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vino a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mostrarme el camino real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no me dejará por eso cantaré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Vine a alabar a Dios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VOCES DE JUBILO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Voces de júbilo y de salvación,</a:t>
            </a:r>
          </a:p>
          <a:p>
            <a:pPr algn="ctr">
              <a:buNone/>
            </a:pPr>
            <a:r>
              <a:rPr lang="es-ES" sz="4000" b="1" dirty="0"/>
              <a:t>Hay en las tiendas,</a:t>
            </a:r>
          </a:p>
          <a:p>
            <a:pPr algn="ctr">
              <a:buNone/>
            </a:pPr>
            <a:r>
              <a:rPr lang="es-ES" sz="4000" b="1" dirty="0"/>
              <a:t>Las tiendas de los justos;</a:t>
            </a:r>
          </a:p>
          <a:p>
            <a:pPr algn="ctr">
              <a:buNone/>
            </a:pPr>
            <a:r>
              <a:rPr lang="es-ES" sz="4000" b="1" dirty="0"/>
              <a:t>/porque la diestra de Jehová</a:t>
            </a:r>
          </a:p>
          <a:p>
            <a:pPr algn="ctr">
              <a:buNone/>
            </a:pPr>
            <a:r>
              <a:rPr lang="es-ES" sz="4000" b="1" dirty="0"/>
              <a:t>La diestra de Jehová, hace proezas/ (2)</a:t>
            </a:r>
          </a:p>
          <a:p>
            <a:pPr algn="ctr">
              <a:buNone/>
            </a:pPr>
            <a:r>
              <a:rPr lang="es-ES" sz="4000" b="1" dirty="0"/>
              <a:t>/No moriré, sino que viviré/(2)</a:t>
            </a:r>
          </a:p>
          <a:p>
            <a:pPr algn="ctr">
              <a:buNone/>
            </a:pPr>
            <a:r>
              <a:rPr lang="es-ES" sz="4000" b="1" dirty="0"/>
              <a:t>/para poder contar, la gloria </a:t>
            </a:r>
          </a:p>
          <a:p>
            <a:pPr algn="ctr">
              <a:buNone/>
            </a:pPr>
            <a:r>
              <a:rPr lang="es-ES" sz="4000" b="1" dirty="0"/>
              <a:t>de Jehová//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VOLVEOS A LA FORTALEZA</a:t>
            </a:r>
            <a:endParaRPr lang="es-ES" sz="4800" b="1" dirty="0"/>
          </a:p>
          <a:p>
            <a:pPr algn="ctr">
              <a:buNone/>
            </a:pPr>
            <a:endParaRPr lang="es-ES" sz="2000" b="1" dirty="0"/>
          </a:p>
          <a:p>
            <a:pPr algn="ctr">
              <a:buNone/>
            </a:pPr>
            <a:r>
              <a:rPr lang="es-ES" sz="4800" b="1" dirty="0"/>
              <a:t>Volveos a la fortaleza</a:t>
            </a:r>
          </a:p>
          <a:p>
            <a:pPr algn="ctr">
              <a:buNone/>
            </a:pPr>
            <a:r>
              <a:rPr lang="es-ES" sz="4800" b="1" dirty="0"/>
              <a:t>Oh prisioneros de esperanza</a:t>
            </a:r>
          </a:p>
          <a:p>
            <a:pPr algn="ctr">
              <a:buNone/>
            </a:pPr>
            <a:r>
              <a:rPr lang="es-ES" sz="4800" b="1" dirty="0"/>
              <a:t>Hoy os anuncio </a:t>
            </a:r>
          </a:p>
          <a:p>
            <a:pPr algn="ctr">
              <a:buNone/>
            </a:pPr>
            <a:r>
              <a:rPr lang="es-ES" sz="4800" b="1" dirty="0"/>
              <a:t>Que os restauraré el doble</a:t>
            </a:r>
          </a:p>
          <a:p>
            <a:pPr algn="ctr">
              <a:buNone/>
            </a:pPr>
            <a:r>
              <a:rPr lang="es-ES" sz="4800" b="1" dirty="0"/>
              <a:t> y a Sion pondré como espada </a:t>
            </a:r>
          </a:p>
          <a:p>
            <a:pPr algn="ctr">
              <a:buNone/>
            </a:pPr>
            <a:r>
              <a:rPr lang="es-ES" sz="4800" b="1" dirty="0"/>
              <a:t>de valientes 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VOY A SEGUIR CANTANDO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Voy a seguir cantando </a:t>
            </a:r>
          </a:p>
          <a:p>
            <a:pPr algn="ctr">
              <a:buNone/>
            </a:pPr>
            <a:r>
              <a:rPr lang="es-ES" sz="4000" b="1" dirty="0"/>
              <a:t>Hasta que venga El </a:t>
            </a:r>
          </a:p>
          <a:p>
            <a:pPr algn="ctr">
              <a:buNone/>
            </a:pPr>
            <a:r>
              <a:rPr lang="es-ES" sz="4000" b="1" dirty="0"/>
              <a:t>No hay nada en este mundo</a:t>
            </a:r>
          </a:p>
          <a:p>
            <a:pPr algn="ctr">
              <a:buNone/>
            </a:pPr>
            <a:r>
              <a:rPr lang="es-ES" sz="4000" b="1" dirty="0"/>
              <a:t>Que valga la pena mirar</a:t>
            </a:r>
          </a:p>
          <a:p>
            <a:pPr algn="ctr">
              <a:buNone/>
            </a:pPr>
            <a:r>
              <a:rPr lang="es-ES" sz="4000" b="1" dirty="0"/>
              <a:t>Mis ojos están en la meta</a:t>
            </a:r>
          </a:p>
          <a:p>
            <a:pPr algn="ctr">
              <a:buNone/>
            </a:pPr>
            <a:r>
              <a:rPr lang="es-ES" sz="4000" b="1" dirty="0"/>
              <a:t>Que pronto alcanzaré </a:t>
            </a:r>
          </a:p>
          <a:p>
            <a:pPr algn="ctr">
              <a:buNone/>
            </a:pPr>
            <a:r>
              <a:rPr lang="es-ES" sz="4000" b="1" dirty="0"/>
              <a:t>Voy a seguir cantando y le veré.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ALABA AL SEÑOR, ALABA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/Alaba al Señor, alaba./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Aleluya!	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 el Rey sobre toda la tierra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Alábale con entendimiento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Batid las manos aclamad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pueblos todos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El es grande y digno</a:t>
            </a:r>
            <a:r>
              <a:rPr lang="es-ES" sz="4000" dirty="0"/>
              <a:t>.</a:t>
            </a:r>
          </a:p>
          <a:p>
            <a:pPr algn="ctr">
              <a:buNone/>
            </a:pPr>
            <a:endParaRPr lang="es-ES" sz="4000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Hay palabra para predicar</a:t>
            </a:r>
          </a:p>
          <a:p>
            <a:pPr algn="ctr">
              <a:buNone/>
            </a:pPr>
            <a:r>
              <a:rPr lang="es-ES" sz="4000" b="1" dirty="0"/>
              <a:t>Y almas para salvar </a:t>
            </a:r>
          </a:p>
          <a:p>
            <a:pPr algn="ctr">
              <a:buNone/>
            </a:pPr>
            <a:r>
              <a:rPr lang="es-ES" sz="4000" b="1" dirty="0"/>
              <a:t>Hambrientos para alimentar</a:t>
            </a:r>
          </a:p>
          <a:p>
            <a:pPr algn="ctr">
              <a:buNone/>
            </a:pPr>
            <a:r>
              <a:rPr lang="es-ES" sz="4000" b="1" dirty="0"/>
              <a:t>Y niños para guiar</a:t>
            </a:r>
          </a:p>
          <a:p>
            <a:pPr algn="ctr">
              <a:buNone/>
            </a:pPr>
            <a:r>
              <a:rPr lang="es-ES" sz="4000" b="1" dirty="0"/>
              <a:t>Hay cargas para llevar</a:t>
            </a:r>
          </a:p>
          <a:p>
            <a:pPr algn="ctr">
              <a:buNone/>
            </a:pPr>
            <a:r>
              <a:rPr lang="es-ES" sz="4000" b="1" dirty="0"/>
              <a:t>Y coros para cantar</a:t>
            </a:r>
          </a:p>
          <a:p>
            <a:pPr algn="ctr">
              <a:buNone/>
            </a:pPr>
            <a:r>
              <a:rPr lang="es-ES" sz="4000" b="1" dirty="0"/>
              <a:t>Voy a seguir cantando y le veré</a:t>
            </a:r>
          </a:p>
          <a:p>
            <a:pPr algn="ctr">
              <a:buNone/>
            </a:pPr>
            <a:r>
              <a:rPr lang="es-ES" sz="4000" b="1" dirty="0"/>
              <a:t>Hay semilla para sembrar </a:t>
            </a:r>
          </a:p>
          <a:p>
            <a:pPr algn="ctr">
              <a:buNone/>
            </a:pPr>
            <a:r>
              <a:rPr lang="es-ES" sz="4000" b="1" dirty="0"/>
              <a:t>Y gracia para mostrar,</a:t>
            </a:r>
          </a:p>
          <a:p>
            <a:pPr algn="ctr">
              <a:buNone/>
            </a:pPr>
            <a:r>
              <a:rPr lang="es-ES" sz="4000" b="1" dirty="0"/>
              <a:t>….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Cautivos para librar</a:t>
            </a:r>
          </a:p>
          <a:p>
            <a:pPr algn="ctr">
              <a:buNone/>
            </a:pPr>
            <a:r>
              <a:rPr lang="es-ES" sz="4000" b="1" dirty="0"/>
              <a:t>Ojos ciegos para sanar</a:t>
            </a:r>
          </a:p>
          <a:p>
            <a:pPr algn="ctr">
              <a:buNone/>
            </a:pPr>
            <a:r>
              <a:rPr lang="es-ES" sz="4000" b="1" dirty="0"/>
              <a:t>Una carrera para ganar</a:t>
            </a:r>
          </a:p>
          <a:p>
            <a:pPr algn="ctr">
              <a:buNone/>
            </a:pPr>
            <a:r>
              <a:rPr lang="es-ES" sz="4000" b="1" dirty="0"/>
              <a:t>Y batallas para luchar</a:t>
            </a:r>
          </a:p>
          <a:p>
            <a:pPr algn="ctr">
              <a:buNone/>
            </a:pPr>
            <a:r>
              <a:rPr lang="es-ES" sz="4000" b="1" dirty="0"/>
              <a:t>Voy a seguir cantando y le veré.</a:t>
            </a:r>
          </a:p>
          <a:p>
            <a:pPr algn="ctr">
              <a:buNone/>
            </a:pPr>
            <a:r>
              <a:rPr lang="es-ES" sz="4000" b="1" dirty="0"/>
              <a:t>Voy a seguir amando….</a:t>
            </a:r>
          </a:p>
          <a:p>
            <a:pPr algn="ctr">
              <a:buNone/>
            </a:pPr>
            <a:r>
              <a:rPr lang="es-ES" sz="4000" b="1" dirty="0"/>
              <a:t>Voy a seguir confiando….</a:t>
            </a:r>
          </a:p>
          <a:p>
            <a:pPr algn="ctr">
              <a:buNone/>
            </a:pPr>
            <a:r>
              <a:rPr lang="es-ES" sz="4000" b="1" dirty="0"/>
              <a:t>Voy a seguir creyendo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 VOY A SEGUIR CORRIENDO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Voy a seguir corriendo la carrera </a:t>
            </a:r>
          </a:p>
          <a:p>
            <a:pPr algn="ctr">
              <a:buNone/>
            </a:pPr>
            <a:r>
              <a:rPr lang="es-ES" sz="4000" b="1" dirty="0"/>
              <a:t>que hay delante</a:t>
            </a:r>
          </a:p>
          <a:p>
            <a:pPr algn="ctr">
              <a:buNone/>
            </a:pPr>
            <a:r>
              <a:rPr lang="es-ES" sz="4000" b="1" dirty="0"/>
              <a:t>Voy a seguir creyendo, al autor </a:t>
            </a:r>
          </a:p>
          <a:p>
            <a:pPr algn="ctr">
              <a:buNone/>
            </a:pPr>
            <a:r>
              <a:rPr lang="es-ES" sz="4000" b="1" dirty="0"/>
              <a:t>de nuestra fe</a:t>
            </a:r>
          </a:p>
          <a:p>
            <a:pPr algn="ctr">
              <a:buNone/>
            </a:pPr>
            <a:r>
              <a:rPr lang="es-ES" sz="4000" b="1" dirty="0"/>
              <a:t>Continuaré avanzando, hacia </a:t>
            </a:r>
          </a:p>
          <a:p>
            <a:pPr algn="ctr">
              <a:buNone/>
            </a:pPr>
            <a:r>
              <a:rPr lang="es-ES" sz="4000" b="1" dirty="0"/>
              <a:t>la perfección</a:t>
            </a:r>
          </a:p>
          <a:p>
            <a:pPr algn="ctr">
              <a:buNone/>
            </a:pPr>
            <a:r>
              <a:rPr lang="es-ES" sz="4000" b="1" dirty="0"/>
              <a:t>Al Reino incorruptible, hasta </a:t>
            </a:r>
          </a:p>
          <a:p>
            <a:pPr algn="ctr">
              <a:buNone/>
            </a:pPr>
            <a:r>
              <a:rPr lang="es-ES" sz="4000" b="1" dirty="0"/>
              <a:t>el Monte de Sión.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YA SE ACERCA EL TIEMPO DE PRUEBA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Ya se acerca el tiempo de prueba</a:t>
            </a:r>
          </a:p>
          <a:p>
            <a:pPr algn="ctr">
              <a:buNone/>
            </a:pPr>
            <a:r>
              <a:rPr lang="es-ES" sz="4000" b="1" dirty="0"/>
              <a:t>El anticristo muy pronto vendrá</a:t>
            </a:r>
          </a:p>
          <a:p>
            <a:pPr algn="ctr">
              <a:buNone/>
            </a:pPr>
            <a:r>
              <a:rPr lang="es-ES" sz="4000" b="1" dirty="0"/>
              <a:t>Y después de este tiempo de prueba</a:t>
            </a:r>
          </a:p>
          <a:p>
            <a:pPr algn="ctr">
              <a:buNone/>
            </a:pPr>
            <a:r>
              <a:rPr lang="es-ES" sz="4000" b="1" dirty="0"/>
              <a:t>Cosas nuevas Jesús nos dará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Fiel, fiel al Señor yo seré</a:t>
            </a:r>
          </a:p>
          <a:p>
            <a:pPr algn="ctr">
              <a:buNone/>
            </a:pPr>
            <a:r>
              <a:rPr lang="es-ES" sz="4000" b="1" dirty="0"/>
              <a:t>La corona de vida tendré//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Los profetas así lo anunciaron </a:t>
            </a:r>
          </a:p>
          <a:p>
            <a:pPr algn="ctr">
              <a:buNone/>
            </a:pPr>
            <a:r>
              <a:rPr lang="es-ES" sz="4000" b="1" dirty="0"/>
              <a:t>Es la palabra de la realidad</a:t>
            </a:r>
          </a:p>
          <a:p>
            <a:pPr algn="ctr">
              <a:buNone/>
            </a:pPr>
            <a:r>
              <a:rPr lang="es-ES" sz="4000" b="1" dirty="0"/>
              <a:t>Como entonces a Santos mataron</a:t>
            </a:r>
          </a:p>
          <a:p>
            <a:pPr algn="ctr">
              <a:buNone/>
            </a:pPr>
            <a:r>
              <a:rPr lang="es-ES" sz="4000" b="1" dirty="0"/>
              <a:t>Hoy también habrá gran mortandad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Si tú quieres seguir al Señor</a:t>
            </a:r>
          </a:p>
          <a:p>
            <a:pPr algn="ctr">
              <a:buNone/>
            </a:pPr>
            <a:r>
              <a:rPr lang="es-ES" sz="4000" b="1" dirty="0"/>
              <a:t>Es necesario buscar el poder</a:t>
            </a:r>
          </a:p>
          <a:p>
            <a:pPr algn="ctr">
              <a:buNone/>
            </a:pPr>
            <a:r>
              <a:rPr lang="es-ES" sz="4000" b="1" dirty="0"/>
              <a:t>Para que en esta persecución</a:t>
            </a:r>
          </a:p>
          <a:p>
            <a:pPr algn="ctr">
              <a:buNone/>
            </a:pPr>
            <a:r>
              <a:rPr lang="es-ES" sz="4000" b="1" dirty="0"/>
              <a:t>Tú y yo podamos vencer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YA VIENE EL ARCA BAJANDO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Ya viene el arca bajando///</a:t>
            </a:r>
          </a:p>
          <a:p>
            <a:pPr algn="ctr">
              <a:buNone/>
            </a:pPr>
            <a:r>
              <a:rPr lang="es-ES" sz="4400" b="1" dirty="0"/>
              <a:t>Bajando a su habitación</a:t>
            </a:r>
          </a:p>
          <a:p>
            <a:pPr algn="ctr">
              <a:buNone/>
            </a:pPr>
            <a:r>
              <a:rPr lang="es-ES" sz="4400" b="1" dirty="0"/>
              <a:t>Ya mis pecados perdonó</a:t>
            </a:r>
          </a:p>
          <a:p>
            <a:pPr algn="ctr">
              <a:buNone/>
            </a:pPr>
            <a:r>
              <a:rPr lang="es-ES" sz="4400" b="1" dirty="0"/>
              <a:t>El Rey David danzó ante Dios</a:t>
            </a:r>
          </a:p>
          <a:p>
            <a:pPr algn="ctr">
              <a:buNone/>
            </a:pPr>
            <a:r>
              <a:rPr lang="es-ES" sz="4400" b="1" dirty="0"/>
              <a:t>Y Mical lo despreció</a:t>
            </a:r>
          </a:p>
          <a:p>
            <a:pPr algn="ctr">
              <a:buNone/>
            </a:pPr>
            <a:r>
              <a:rPr lang="es-ES" sz="4400" b="1" dirty="0"/>
              <a:t>Ya mis pecados perdonó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AMO AL CUERPO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/Yo amo al cuerpo/ (2)</a:t>
            </a:r>
          </a:p>
          <a:p>
            <a:pPr algn="ctr">
              <a:buNone/>
            </a:pPr>
            <a:r>
              <a:rPr lang="es-ES" sz="4000" b="1" dirty="0"/>
              <a:t>Yo amo al Cuerpo del Señor</a:t>
            </a:r>
          </a:p>
          <a:p>
            <a:pPr algn="ctr">
              <a:buNone/>
            </a:pPr>
            <a:r>
              <a:rPr lang="es-ES" sz="4000" b="1" dirty="0"/>
              <a:t>/yo amo al Cuerpo/ (2)</a:t>
            </a:r>
          </a:p>
          <a:p>
            <a:pPr algn="ctr">
              <a:buNone/>
            </a:pPr>
            <a:r>
              <a:rPr lang="es-ES" sz="4000" b="1" dirty="0"/>
              <a:t>Yo amo al Cuerpo del Señor</a:t>
            </a:r>
          </a:p>
          <a:p>
            <a:pPr algn="ctr">
              <a:buNone/>
            </a:pPr>
            <a:r>
              <a:rPr lang="es-ES" sz="4000" b="1" dirty="0"/>
              <a:t>/Es un Cuerpo Santo/ (2)</a:t>
            </a:r>
          </a:p>
          <a:p>
            <a:pPr algn="ctr">
              <a:buNone/>
            </a:pPr>
            <a:r>
              <a:rPr lang="es-ES" sz="4000" b="1" dirty="0"/>
              <a:t>Es un Cuerpo Santo del Señor</a:t>
            </a:r>
          </a:p>
          <a:p>
            <a:pPr algn="ctr">
              <a:buNone/>
            </a:pPr>
            <a:r>
              <a:rPr lang="es-ES" sz="4000" b="1" dirty="0"/>
              <a:t>/es un Cuerpo Santo/ (2)</a:t>
            </a:r>
          </a:p>
          <a:p>
            <a:pPr algn="ctr">
              <a:buNone/>
            </a:pPr>
            <a:r>
              <a:rPr lang="es-ES" sz="4000" b="1" dirty="0"/>
              <a:t>Es un Cuerpo Santo del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YO ANDO EN LOS CIELOS CON CRISTO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ando en los cielos con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terrenal dejó atrás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Sentado a la diestra del Maestro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vencer y reinar soy capaz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Poned vuestra mira en las cosas celestiales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Cristo a la diestra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Pues, ya sois muertos y escondidas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vuestras vidas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Cristo a la diestra de Dios.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3999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CANTO, CANTO, GLORIA A DIOS</a:t>
            </a:r>
            <a:endParaRPr lang="es-ES" sz="4000" dirty="0"/>
          </a:p>
          <a:p>
            <a:pPr algn="ctr">
              <a:buNone/>
            </a:pPr>
            <a:r>
              <a:rPr lang="es-ES" sz="4400" b="1" dirty="0"/>
              <a:t>Yo canto, canto, gloria a Dios</a:t>
            </a:r>
          </a:p>
          <a:p>
            <a:pPr algn="ctr">
              <a:buNone/>
            </a:pPr>
            <a:r>
              <a:rPr lang="es-ES" sz="4400" b="1" dirty="0"/>
              <a:t>Jesús me libertó</a:t>
            </a:r>
          </a:p>
          <a:p>
            <a:pPr algn="ctr">
              <a:buNone/>
            </a:pPr>
            <a:r>
              <a:rPr lang="es-ES" sz="4400" b="1" dirty="0"/>
              <a:t>El me salvó y me bautizó</a:t>
            </a:r>
          </a:p>
          <a:p>
            <a:pPr algn="ctr">
              <a:buNone/>
            </a:pPr>
            <a:r>
              <a:rPr lang="es-ES" sz="4400" b="1" dirty="0"/>
              <a:t>y de gloria me llenó</a:t>
            </a:r>
          </a:p>
          <a:p>
            <a:pPr algn="ctr">
              <a:buNone/>
            </a:pPr>
            <a:r>
              <a:rPr lang="es-ES" sz="4400" b="1" dirty="0"/>
              <a:t>cantad Aleluya///</a:t>
            </a:r>
          </a:p>
          <a:p>
            <a:pPr algn="ctr">
              <a:buNone/>
            </a:pPr>
            <a:r>
              <a:rPr lang="es-ES" sz="4400" b="1" dirty="0"/>
              <a:t>cantad Aleluya alabando al Señor </a:t>
            </a:r>
          </a:p>
          <a:p>
            <a:pPr algn="ctr">
              <a:buNone/>
            </a:pPr>
            <a:r>
              <a:rPr lang="es-ES" sz="4400" b="1" dirty="0"/>
              <a:t> </a:t>
            </a:r>
            <a:endParaRPr lang="es-ES" sz="4400" dirty="0"/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YO CANTO UNA NUEVA CANCION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Yo canto una nueva canción</a:t>
            </a:r>
          </a:p>
          <a:p>
            <a:pPr algn="ctr">
              <a:buNone/>
            </a:pPr>
            <a:r>
              <a:rPr lang="es-ES" b="1" dirty="0"/>
              <a:t>La canto de corazón</a:t>
            </a:r>
          </a:p>
          <a:p>
            <a:pPr algn="ctr">
              <a:buNone/>
            </a:pPr>
            <a:r>
              <a:rPr lang="es-ES" b="1" dirty="0"/>
              <a:t>Yo solo tuve que esperar</a:t>
            </a:r>
          </a:p>
          <a:p>
            <a:pPr algn="ctr">
              <a:buNone/>
            </a:pPr>
            <a:r>
              <a:rPr lang="es-ES" b="1" dirty="0"/>
              <a:t>Y hoy canto una nueva canción </a:t>
            </a:r>
          </a:p>
          <a:p>
            <a:pPr algn="ctr">
              <a:buNone/>
            </a:pPr>
            <a:r>
              <a:rPr lang="es-ES" b="1" dirty="0"/>
              <a:t>El me levantó de un profundo dolor</a:t>
            </a:r>
          </a:p>
          <a:p>
            <a:pPr algn="ctr">
              <a:buNone/>
            </a:pPr>
            <a:r>
              <a:rPr lang="es-ES" b="1" dirty="0"/>
              <a:t>Yo ya no soportaba</a:t>
            </a:r>
          </a:p>
          <a:p>
            <a:pPr algn="ctr">
              <a:buNone/>
            </a:pPr>
            <a:r>
              <a:rPr lang="es-ES" b="1" dirty="0"/>
              <a:t>Me levantó a su seguridad</a:t>
            </a:r>
          </a:p>
          <a:p>
            <a:pPr algn="ctr">
              <a:buNone/>
            </a:pPr>
            <a:r>
              <a:rPr lang="es-ES" b="1" dirty="0"/>
              <a:t>Dejé que Él me guiara</a:t>
            </a:r>
          </a:p>
          <a:p>
            <a:pPr algn="ctr">
              <a:buNone/>
            </a:pPr>
            <a:r>
              <a:rPr lang="es-ES" b="1" dirty="0"/>
              <a:t>Cristo en mi corazón</a:t>
            </a:r>
          </a:p>
          <a:p>
            <a:pPr algn="ctr">
              <a:buNone/>
            </a:pPr>
            <a:r>
              <a:rPr lang="es-ES" b="1" dirty="0"/>
              <a:t>Puso nueva canción//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ALABAD A JEHOVA</a:t>
            </a:r>
            <a:endParaRPr lang="es-ES" sz="3600" dirty="0"/>
          </a:p>
          <a:p>
            <a:pPr algn="ctr">
              <a:buNone/>
            </a:pPr>
            <a:r>
              <a:rPr lang="es-ES" sz="3600" b="1" dirty="0"/>
              <a:t>(Salmos 117:1,2)</a:t>
            </a:r>
          </a:p>
          <a:p>
            <a:pPr algn="ctr">
              <a:buNone/>
            </a:pPr>
            <a:r>
              <a:rPr lang="es-ES" sz="3600" b="1" dirty="0"/>
              <a:t>Alabad a Jehová naciones todas. </a:t>
            </a:r>
          </a:p>
          <a:p>
            <a:pPr algn="ctr">
              <a:buNone/>
            </a:pPr>
            <a:r>
              <a:rPr lang="es-ES" sz="3600" b="1" dirty="0"/>
              <a:t>Pueblos todos, alabadle</a:t>
            </a:r>
          </a:p>
          <a:p>
            <a:pPr algn="ctr">
              <a:buNone/>
            </a:pPr>
            <a:r>
              <a:rPr lang="es-ES" sz="3600" b="1" dirty="0"/>
              <a:t>Porque ha engrandecido</a:t>
            </a:r>
          </a:p>
          <a:p>
            <a:pPr algn="ctr">
              <a:buNone/>
            </a:pPr>
            <a:r>
              <a:rPr lang="es-ES" sz="3600" b="1" dirty="0"/>
              <a:t>Sobre nosotros su misericordia, </a:t>
            </a:r>
          </a:p>
          <a:p>
            <a:pPr algn="ctr">
              <a:buNone/>
            </a:pPr>
            <a:r>
              <a:rPr lang="es-ES" sz="3600" b="1" dirty="0"/>
              <a:t>/la verdad de Jehová es para siempre.</a:t>
            </a:r>
          </a:p>
          <a:p>
            <a:pPr algn="ctr">
              <a:buNone/>
            </a:pPr>
            <a:r>
              <a:rPr lang="es-ES" sz="3600" b="1" dirty="0"/>
              <a:t>Aleluya, Amén. //</a:t>
            </a:r>
          </a:p>
          <a:p>
            <a:pPr algn="ctr">
              <a:buNone/>
            </a:pPr>
            <a:endParaRPr lang="es-ES" sz="3600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YO CELEBRARE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/Yo celebraré, cantaré a El,</a:t>
            </a:r>
          </a:p>
          <a:p>
            <a:pPr algn="ctr">
              <a:buNone/>
            </a:pPr>
            <a:r>
              <a:rPr lang="es-ES" sz="4800" b="1" dirty="0"/>
              <a:t>Cantaré un nuevo canto/ (2)</a:t>
            </a:r>
          </a:p>
          <a:p>
            <a:pPr algn="ctr">
              <a:buNone/>
            </a:pPr>
            <a:r>
              <a:rPr lang="es-ES" sz="4800" b="1" dirty="0"/>
              <a:t>/Alabaré a Jehová,</a:t>
            </a:r>
          </a:p>
          <a:p>
            <a:pPr algn="ctr">
              <a:buNone/>
            </a:pPr>
            <a:r>
              <a:rPr lang="es-ES" sz="4800" b="1" dirty="0"/>
              <a:t>Porque ha vencido con poder//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DEPENDO DE TI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dependo de ti, tú dependes de mí</a:t>
            </a:r>
          </a:p>
          <a:p>
            <a:pPr algn="ctr">
              <a:buNone/>
            </a:pPr>
            <a:r>
              <a:rPr lang="es-ES" sz="4000" b="1" dirty="0"/>
              <a:t>Tenemos vida, vida sin fin</a:t>
            </a:r>
          </a:p>
          <a:p>
            <a:pPr algn="ctr">
              <a:buNone/>
            </a:pPr>
            <a:r>
              <a:rPr lang="es-ES" sz="4000" b="1" dirty="0"/>
              <a:t>Si eres más débil, eres el más fuerte </a:t>
            </a:r>
          </a:p>
          <a:p>
            <a:pPr algn="ctr">
              <a:buNone/>
            </a:pPr>
            <a:r>
              <a:rPr lang="es-ES" sz="4000" b="1" dirty="0"/>
              <a:t>Yo dependo de ti, tu dependes de mí.</a:t>
            </a:r>
          </a:p>
          <a:p>
            <a:pPr algn="ctr">
              <a:buNone/>
            </a:pPr>
            <a:r>
              <a:rPr lang="es-ES" sz="4000" b="1" dirty="0"/>
              <a:t>Vengan todos los cansados </a:t>
            </a:r>
          </a:p>
          <a:p>
            <a:pPr algn="ctr">
              <a:buNone/>
            </a:pPr>
            <a:r>
              <a:rPr lang="es-ES" sz="4000" b="1" dirty="0"/>
              <a:t>A escuchad la voz de Dios </a:t>
            </a:r>
          </a:p>
          <a:p>
            <a:pPr algn="ctr">
              <a:buNone/>
            </a:pPr>
            <a:r>
              <a:rPr lang="es-ES" sz="4000" b="1" dirty="0"/>
              <a:t>El promete sustentarnos</a:t>
            </a:r>
          </a:p>
          <a:p>
            <a:pPr algn="ctr">
              <a:buNone/>
            </a:pPr>
            <a:r>
              <a:rPr lang="es-ES" sz="4000" b="1" dirty="0"/>
              <a:t>Cada día con su amor </a:t>
            </a:r>
          </a:p>
          <a:p>
            <a:pPr algn="ctr"/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/>
              <a:t>Vengan todos los cansados</a:t>
            </a:r>
          </a:p>
          <a:p>
            <a:pPr algn="ctr">
              <a:buNone/>
            </a:pPr>
            <a:r>
              <a:rPr lang="es-ES" sz="3600" b="1" dirty="0"/>
              <a:t>A escuchad la voz de Dios</a:t>
            </a:r>
          </a:p>
          <a:p>
            <a:pPr algn="ctr">
              <a:buNone/>
            </a:pPr>
            <a:r>
              <a:rPr lang="es-ES" sz="3600" b="1" dirty="0"/>
              <a:t>El promete sustentarnos </a:t>
            </a:r>
          </a:p>
          <a:p>
            <a:pPr algn="ctr">
              <a:buNone/>
            </a:pPr>
            <a:r>
              <a:rPr lang="es-ES" sz="3600" b="1" dirty="0"/>
              <a:t>Con su amor.</a:t>
            </a:r>
          </a:p>
          <a:p>
            <a:pPr algn="ctr">
              <a:buNone/>
            </a:pPr>
            <a:r>
              <a:rPr lang="es-ES" sz="3600" b="1" dirty="0"/>
              <a:t>Abriré las ventanas de los cielos</a:t>
            </a:r>
          </a:p>
          <a:p>
            <a:pPr algn="ctr">
              <a:buNone/>
            </a:pPr>
            <a:r>
              <a:rPr lang="es-ES" sz="3600" b="1" dirty="0"/>
              <a:t>Te daré una bendición//</a:t>
            </a:r>
          </a:p>
          <a:p>
            <a:pPr algn="ctr">
              <a:buNone/>
            </a:pPr>
            <a:r>
              <a:rPr lang="es-ES" sz="3600" b="1" dirty="0"/>
              <a:t>Oh siervos de Jehová</a:t>
            </a:r>
          </a:p>
          <a:p>
            <a:pPr algn="ctr">
              <a:buNone/>
            </a:pPr>
            <a:r>
              <a:rPr lang="es-ES" sz="3600" b="1" dirty="0"/>
              <a:t>Abriré las ventanas de los cielos</a:t>
            </a:r>
          </a:p>
          <a:p>
            <a:pPr algn="ctr">
              <a:buNone/>
            </a:pPr>
            <a:r>
              <a:rPr lang="es-ES" sz="3600" b="1" dirty="0"/>
              <a:t>Te daré una bendición//</a:t>
            </a:r>
          </a:p>
          <a:p>
            <a:pPr algn="ctr">
              <a:buNone/>
            </a:pPr>
            <a:r>
              <a:rPr lang="es-ES" sz="3600" b="1" dirty="0"/>
              <a:t>Por mi amor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YO DIGO SI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/Yo digo sí, sí, sí/ (2)</a:t>
            </a:r>
          </a:p>
          <a:p>
            <a:pPr algn="ctr">
              <a:buNone/>
            </a:pPr>
            <a:r>
              <a:rPr lang="es-ES" sz="4800" b="1" dirty="0"/>
              <a:t>Yo digo si Señor</a:t>
            </a:r>
          </a:p>
          <a:p>
            <a:pPr algn="ctr">
              <a:buNone/>
            </a:pPr>
            <a:r>
              <a:rPr lang="es-ES" sz="4800" b="1" dirty="0"/>
              <a:t>Haz tu voluntad</a:t>
            </a:r>
          </a:p>
          <a:p>
            <a:pPr algn="ctr">
              <a:buNone/>
            </a:pPr>
            <a:r>
              <a:rPr lang="es-ES" sz="4800" b="1" dirty="0"/>
              <a:t>Yo digo sí, sí, sí.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YO DIRE A JEHOVA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diré a Jehová,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esperanza y mi castillo//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es mi Dios en quien confiaré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socorro es el nombre de Jehová</a:t>
            </a:r>
          </a:p>
          <a:p>
            <a:pPr algn="ctr">
              <a:spcBef>
                <a:spcPts val="0"/>
              </a:spcBef>
              <a:buNone/>
            </a:pP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Nuestra alma escapo cual ave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del lazo de los cazadores//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 rompió el lazo y escapamos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socorro es el nombre de Jehová 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YO DORMÍA MI CORAZÓN VELABA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//Yo dormía mi corazón velaba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la voz de mi amado que llamaba//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 Ábreme hermana mía, amiga mía,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Paloma mía, perfecta mía//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 He aquí que tú eres hermosa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Amiga mía, he aquí que eres hermosa//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//Mi cabeza está llena de rocío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Mis cabellos de las gotas de la noche//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ENCONTRE VIDA NUEVA 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encontré vida nueva</a:t>
            </a:r>
          </a:p>
          <a:p>
            <a:pPr algn="ctr">
              <a:buNone/>
            </a:pPr>
            <a:r>
              <a:rPr lang="es-ES" sz="4000" b="1" dirty="0"/>
              <a:t>Vida divina hallé</a:t>
            </a:r>
          </a:p>
          <a:p>
            <a:pPr algn="ctr">
              <a:buNone/>
            </a:pPr>
            <a:r>
              <a:rPr lang="es-ES" sz="4000" b="1" dirty="0"/>
              <a:t>El fruto del Espíritu tengo</a:t>
            </a:r>
          </a:p>
          <a:p>
            <a:pPr algn="ctr">
              <a:buNone/>
            </a:pPr>
            <a:r>
              <a:rPr lang="es-ES" sz="4000" b="1" dirty="0"/>
              <a:t>Al estar morando,</a:t>
            </a:r>
          </a:p>
          <a:p>
            <a:pPr algn="ctr">
              <a:buNone/>
            </a:pPr>
            <a:r>
              <a:rPr lang="es-ES" sz="4000" b="1" dirty="0"/>
              <a:t>Morando en la vid.</a:t>
            </a:r>
          </a:p>
          <a:p>
            <a:pPr algn="ctr">
              <a:buNone/>
            </a:pPr>
            <a:r>
              <a:rPr lang="es-ES" sz="4000" b="1" dirty="0"/>
              <a:t>/Morando en la vid//</a:t>
            </a:r>
          </a:p>
          <a:p>
            <a:pPr algn="ctr">
              <a:buNone/>
            </a:pPr>
            <a:r>
              <a:rPr lang="es-ES" sz="4000" b="1" dirty="0"/>
              <a:t>Amor, gozo, paz, salud, </a:t>
            </a:r>
          </a:p>
          <a:p>
            <a:pPr algn="ctr">
              <a:buNone/>
            </a:pPr>
            <a:r>
              <a:rPr lang="es-ES" sz="4000" b="1" dirty="0"/>
              <a:t>Todo recibí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Tengo prosperidad</a:t>
            </a:r>
          </a:p>
          <a:p>
            <a:pPr algn="ctr">
              <a:buNone/>
            </a:pPr>
            <a:r>
              <a:rPr lang="es-ES" sz="4800" b="1" dirty="0"/>
              <a:t>Poder, victoria y libertad</a:t>
            </a:r>
          </a:p>
          <a:p>
            <a:pPr algn="ctr">
              <a:buNone/>
            </a:pPr>
            <a:r>
              <a:rPr lang="es-ES" sz="4800" b="1" dirty="0"/>
              <a:t>Al estar morando </a:t>
            </a:r>
          </a:p>
          <a:p>
            <a:pPr algn="ctr">
              <a:buNone/>
            </a:pPr>
            <a:r>
              <a:rPr lang="es-ES" sz="4800" b="1" dirty="0"/>
              <a:t>Morando en la vid.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ENTRO AL LUGAR SANTO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Yo entro al lugar más Santo</a:t>
            </a:r>
          </a:p>
          <a:p>
            <a:pPr algn="ctr">
              <a:buNone/>
            </a:pPr>
            <a:r>
              <a:rPr lang="es-ES" sz="4400" b="1" dirty="0"/>
              <a:t>A través del Cordero de Dios</a:t>
            </a:r>
          </a:p>
          <a:p>
            <a:pPr algn="ctr">
              <a:buNone/>
            </a:pPr>
            <a:r>
              <a:rPr lang="es-ES" sz="4400" b="1" dirty="0"/>
              <a:t>Y vengo tan solo adorarte</a:t>
            </a:r>
          </a:p>
          <a:p>
            <a:pPr algn="ctr">
              <a:buNone/>
            </a:pPr>
            <a:r>
              <a:rPr lang="es-ES" sz="4400" b="1" dirty="0"/>
              <a:t>Yo vengo a honrar al Yo Soy</a:t>
            </a:r>
          </a:p>
          <a:p>
            <a:pPr algn="ctr">
              <a:buNone/>
            </a:pPr>
            <a:r>
              <a:rPr lang="es-ES" sz="4400" b="1" dirty="0"/>
              <a:t>Dios te adoro a Ti, te Adoro a Ti//</a:t>
            </a:r>
          </a:p>
          <a:p>
            <a:pPr algn="ctr">
              <a:buNone/>
            </a:pPr>
            <a:r>
              <a:rPr lang="es-ES" sz="4400" b="1" dirty="0"/>
              <a:t>Pues su nombre es Santo</a:t>
            </a:r>
          </a:p>
          <a:p>
            <a:pPr algn="ctr">
              <a:buNone/>
            </a:pPr>
            <a:r>
              <a:rPr lang="es-ES" sz="4400" b="1" dirty="0"/>
              <a:t>Santo, Oh Dios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YO ME ALEGRE CON LOS QUE ME DECIAN</a:t>
            </a:r>
            <a:endParaRPr lang="es-ES_tradnl" sz="3600" b="1" dirty="0"/>
          </a:p>
          <a:p>
            <a:pPr algn="ctr">
              <a:buNone/>
            </a:pPr>
            <a:endParaRPr lang="es-ES_tradnl" sz="2400" b="1" dirty="0"/>
          </a:p>
          <a:p>
            <a:pPr algn="ctr">
              <a:buNone/>
            </a:pPr>
            <a:r>
              <a:rPr lang="es-ES_tradnl" sz="4800" b="1" dirty="0"/>
              <a:t>YO ME ALEGRE CON LOS QUE ME DECIAN</a:t>
            </a:r>
          </a:p>
          <a:p>
            <a:pPr algn="ctr">
              <a:buNone/>
            </a:pPr>
            <a:r>
              <a:rPr lang="es-ES_tradnl" sz="4800" b="1" dirty="0"/>
              <a:t>A LA CASA DE JEHOVA IREMOS//</a:t>
            </a:r>
          </a:p>
          <a:p>
            <a:pPr algn="ctr">
              <a:buNone/>
            </a:pPr>
            <a:r>
              <a:rPr lang="es-ES_tradnl" sz="4800" b="1" dirty="0"/>
              <a:t>AHÍ ESTARE//</a:t>
            </a:r>
          </a:p>
          <a:p>
            <a:pPr algn="ctr">
              <a:buNone/>
            </a:pPr>
            <a:r>
              <a:rPr lang="es-ES_tradnl" sz="4800" b="1" dirty="0"/>
              <a:t>A LA CASA DE JEHOVA IREMOS</a:t>
            </a:r>
            <a:endParaRPr lang="en-U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ALABAD A JEHOVA, ALABAD SU NOMBRE SANTO</a:t>
            </a:r>
            <a:endParaRPr lang="es-ES" b="1" dirty="0"/>
          </a:p>
          <a:p>
            <a:pPr algn="ctr"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Alabad a Jehová,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alabad su Nombre Santo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Que el fruto de nuestros labios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diga te amo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Te amo Señor.</a:t>
            </a:r>
          </a:p>
          <a:p>
            <a:pPr algn="ctr">
              <a:spcBef>
                <a:spcPts val="0"/>
              </a:spcBef>
              <a:buNone/>
            </a:pPr>
            <a:endParaRPr lang="es-ES" sz="4300" b="1" dirty="0"/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En nuestros medios está,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sentado en su Trono Real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Que el fruto de nuestras vidas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diga te amo.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Te amo Señor.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YO NO SOY HUERFANO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no soy huérfano porque mi Padre vive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Vive para siempre, Oh gloria, Aleluya.</a:t>
            </a:r>
          </a:p>
          <a:p>
            <a:pPr algn="ctr"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es Dios omnipotente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poderoso en batalla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/El es Dios Fuerte y valiente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su nombre es Jehová//</a:t>
            </a:r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no soy solo porque mi Padre vive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Vive dentro de mí, Oh Gloria Aleluya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NO SOY MÍO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no soy mío</a:t>
            </a:r>
          </a:p>
          <a:p>
            <a:pPr algn="ctr">
              <a:buNone/>
            </a:pPr>
            <a:r>
              <a:rPr lang="es-ES" sz="4000" b="1" dirty="0"/>
              <a:t>Sino soy comprado</a:t>
            </a:r>
          </a:p>
          <a:p>
            <a:pPr algn="ctr">
              <a:buNone/>
            </a:pPr>
            <a:r>
              <a:rPr lang="es-ES" sz="4000" b="1" dirty="0"/>
              <a:t>Yo pertenezco a ti</a:t>
            </a:r>
          </a:p>
          <a:p>
            <a:pPr algn="ctr">
              <a:buNone/>
            </a:pPr>
            <a:r>
              <a:rPr lang="es-ES" sz="4000" b="1" dirty="0"/>
              <a:t>Tú perteneces a mí</a:t>
            </a:r>
          </a:p>
          <a:p>
            <a:pPr algn="ctr">
              <a:buNone/>
            </a:pPr>
            <a:r>
              <a:rPr lang="es-ES" sz="4000" b="1" dirty="0"/>
              <a:t>Pertenecemos a Cristo</a:t>
            </a:r>
          </a:p>
          <a:p>
            <a:pPr algn="ctr">
              <a:buNone/>
            </a:pPr>
            <a:r>
              <a:rPr lang="es-ES" sz="4000" b="1" dirty="0"/>
              <a:t>Cristo es de Dios</a:t>
            </a:r>
          </a:p>
          <a:p>
            <a:pPr algn="ctr">
              <a:buNone/>
            </a:pPr>
            <a:r>
              <a:rPr lang="es-ES" sz="4000" b="1" dirty="0"/>
              <a:t>Y Dios es nuestro</a:t>
            </a:r>
          </a:p>
          <a:p>
            <a:pPr algn="ctr">
              <a:buNone/>
            </a:pPr>
            <a:r>
              <a:rPr lang="es-ES" sz="4000" b="1" dirty="0"/>
              <a:t>Y somos uno en Él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POR MEDIO DE TI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/Yo por medio de ti,</a:t>
            </a:r>
          </a:p>
          <a:p>
            <a:pPr algn="ctr">
              <a:buNone/>
            </a:pPr>
            <a:r>
              <a:rPr lang="es-ES" sz="4400" b="1" dirty="0"/>
              <a:t>Puedo entrar al Santo lugar/ (2)</a:t>
            </a:r>
          </a:p>
          <a:p>
            <a:pPr algn="ctr">
              <a:buNone/>
            </a:pPr>
            <a:r>
              <a:rPr lang="es-ES" sz="4400" b="1" dirty="0"/>
              <a:t>Por la sangre de Cristo, la gracia </a:t>
            </a:r>
          </a:p>
          <a:p>
            <a:pPr algn="ctr">
              <a:buNone/>
            </a:pPr>
            <a:r>
              <a:rPr lang="es-ES" sz="4400" b="1" dirty="0"/>
              <a:t>de Dios</a:t>
            </a:r>
          </a:p>
          <a:p>
            <a:pPr algn="ctr">
              <a:buNone/>
            </a:pPr>
            <a:r>
              <a:rPr lang="es-ES" sz="4400" b="1" dirty="0"/>
              <a:t>Somos redimidos por El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YO PUEDO VER LO HERMOSO QUE ERES TU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puedo ver lo hermoso que eres Tú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entrar Señor en tu presencia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contemplar la hermosura de tu gracia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me es dada por tu infinito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quiero estar continuamente en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Sentirme dueño de tu pureza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amarte más y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tu eres mi real existencia//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400" b="1" dirty="0">
                <a:hlinkClick r:id="rId2" action="ppaction://hlinksldjump"/>
              </a:rPr>
              <a:t>YO QUIERO ANDAR CON MI JESUS </a:t>
            </a:r>
            <a:endParaRPr lang="es-ES_tradnl" sz="4400" b="1" dirty="0"/>
          </a:p>
          <a:p>
            <a:pPr algn="ctr">
              <a:buNone/>
            </a:pPr>
            <a:r>
              <a:rPr lang="es-ES_tradnl" sz="4400" b="1" dirty="0"/>
              <a:t>YO QUIERO ANDAR CON MI JESUS </a:t>
            </a:r>
          </a:p>
          <a:p>
            <a:pPr algn="ctr">
              <a:buNone/>
            </a:pPr>
            <a:r>
              <a:rPr lang="es-ES_tradnl" sz="4400" b="1" dirty="0"/>
              <a:t>CON MI JESUS YO QUIERO ANDAR</a:t>
            </a:r>
          </a:p>
          <a:p>
            <a:pPr algn="ctr">
              <a:buNone/>
            </a:pPr>
            <a:r>
              <a:rPr lang="es-ES_tradnl" sz="4400" b="1" dirty="0"/>
              <a:t>LLENAME SEÑOR </a:t>
            </a:r>
          </a:p>
          <a:p>
            <a:pPr algn="ctr">
              <a:buNone/>
            </a:pPr>
            <a:r>
              <a:rPr lang="es-ES_tradnl" sz="4400" b="1" dirty="0"/>
              <a:t>LLENAME DE AMOR </a:t>
            </a:r>
          </a:p>
          <a:p>
            <a:pPr algn="ctr">
              <a:buNone/>
            </a:pPr>
            <a:r>
              <a:rPr lang="es-ES_tradnl" sz="4400" b="1" dirty="0"/>
              <a:t>Y ASI MI CORAZON </a:t>
            </a:r>
          </a:p>
          <a:p>
            <a:pPr algn="ctr">
              <a:buNone/>
            </a:pPr>
            <a:r>
              <a:rPr lang="es-ES_tradnl" sz="4400" b="1" dirty="0"/>
              <a:t>TE SEA FIEL</a:t>
            </a: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643997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QUIERO DARTE GLORIA Y ALABANZA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/Yo quiero darle gloria y alabanza</a:t>
            </a:r>
          </a:p>
          <a:p>
            <a:pPr algn="ctr">
              <a:buNone/>
            </a:pPr>
            <a:r>
              <a:rPr lang="es-ES" sz="4000" b="1" dirty="0"/>
              <a:t>Levantadas nuestras manos </a:t>
            </a:r>
          </a:p>
          <a:p>
            <a:pPr algn="ctr">
              <a:buNone/>
            </a:pPr>
            <a:r>
              <a:rPr lang="es-ES" sz="4000" b="1" dirty="0"/>
              <a:t>exaltándote Señor/ (2)</a:t>
            </a:r>
          </a:p>
          <a:p>
            <a:pPr algn="ctr">
              <a:buNone/>
            </a:pPr>
            <a:r>
              <a:rPr lang="es-ES" sz="4000" b="1" dirty="0"/>
              <a:t>/Grande eres tu, </a:t>
            </a:r>
          </a:p>
          <a:p>
            <a:pPr algn="ctr">
              <a:buNone/>
            </a:pPr>
            <a:r>
              <a:rPr lang="es-ES" sz="4000" b="1" dirty="0"/>
              <a:t>grandes tus milagros son</a:t>
            </a:r>
          </a:p>
          <a:p>
            <a:pPr algn="ctr">
              <a:buNone/>
            </a:pPr>
            <a:r>
              <a:rPr lang="es-ES" sz="4000" b="1" dirty="0"/>
              <a:t>No hay otro como tu, </a:t>
            </a:r>
          </a:p>
          <a:p>
            <a:pPr algn="ctr">
              <a:buNone/>
            </a:pPr>
            <a:r>
              <a:rPr lang="es-ES" sz="4000" b="1" dirty="0"/>
              <a:t>no hay otro como tu (2)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QUIERO DARTE LAS GRACIAS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quiero darte las gracias de mi alma </a:t>
            </a:r>
          </a:p>
          <a:p>
            <a:pPr algn="ctr">
              <a:buNone/>
            </a:pPr>
            <a:r>
              <a:rPr lang="es-ES" sz="4000" b="1" dirty="0"/>
              <a:t>Oh Señor</a:t>
            </a:r>
          </a:p>
          <a:p>
            <a:pPr algn="ctr">
              <a:buNone/>
            </a:pPr>
            <a:r>
              <a:rPr lang="es-ES" sz="4000" b="1" dirty="0"/>
              <a:t>Por la salud, el consuelo y su </a:t>
            </a:r>
          </a:p>
          <a:p>
            <a:pPr algn="ctr">
              <a:buNone/>
            </a:pPr>
            <a:r>
              <a:rPr lang="es-ES" sz="4000" b="1" dirty="0"/>
              <a:t>grande Amor</a:t>
            </a:r>
          </a:p>
          <a:p>
            <a:pPr algn="ctr">
              <a:buNone/>
            </a:pPr>
            <a:r>
              <a:rPr lang="es-ES" sz="4000" b="1" dirty="0"/>
              <a:t>Y al terminar mi vida aquí</a:t>
            </a:r>
          </a:p>
          <a:p>
            <a:pPr algn="ctr">
              <a:buNone/>
            </a:pPr>
            <a:r>
              <a:rPr lang="es-ES" sz="4000" b="1" dirty="0"/>
              <a:t>Viviré contigo allí</a:t>
            </a:r>
          </a:p>
          <a:p>
            <a:pPr algn="ctr">
              <a:buNone/>
            </a:pPr>
            <a:r>
              <a:rPr lang="es-ES" sz="4000" b="1" dirty="0"/>
              <a:t>Yo quiero darte las gracias Señor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QUIERO MAS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Yo quiero más, y más de Cristo </a:t>
            </a:r>
          </a:p>
          <a:p>
            <a:pPr algn="ctr">
              <a:buNone/>
            </a:pPr>
            <a:r>
              <a:rPr lang="es-ES" sz="4400" b="1" dirty="0"/>
              <a:t>Yo quiero más, de su poder</a:t>
            </a:r>
          </a:p>
          <a:p>
            <a:pPr algn="ctr">
              <a:buNone/>
            </a:pPr>
            <a:r>
              <a:rPr lang="es-ES" sz="4400" b="1" dirty="0"/>
              <a:t>Yo quiero más de su presencia</a:t>
            </a:r>
          </a:p>
          <a:p>
            <a:pPr algn="ctr">
              <a:buNone/>
            </a:pPr>
            <a:r>
              <a:rPr lang="es-ES" sz="4400" b="1" dirty="0"/>
              <a:t>Yo quiero más, y más de El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YO QUIERO MAS DE TI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//Yo, quiero más de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habitar en tu presencia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Menguar para que crezcas tu, y cada día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Seré, más como tu//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Quebranta mi corazón.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Quebranta mi 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Te entrego mi voluntad a ti.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Todo lo que soy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todo cuanto tengo es tuyo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quiero menguar para que crezcas tu.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QUIERO SER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Yo quiero ser, Oh Dios amante,</a:t>
            </a:r>
          </a:p>
          <a:p>
            <a:pPr algn="ctr">
              <a:buNone/>
            </a:pPr>
            <a:r>
              <a:rPr lang="es-ES" sz="4400" b="1" dirty="0"/>
              <a:t>Como el barro en las manos </a:t>
            </a:r>
          </a:p>
          <a:p>
            <a:pPr algn="ctr">
              <a:buNone/>
            </a:pPr>
            <a:r>
              <a:rPr lang="es-ES" sz="4400" b="1" dirty="0"/>
              <a:t>del alfarero</a:t>
            </a:r>
          </a:p>
          <a:p>
            <a:pPr algn="ctr">
              <a:buNone/>
            </a:pPr>
            <a:r>
              <a:rPr lang="es-ES" sz="4400" b="1" dirty="0"/>
              <a:t>Rompe mi vida y hazla de nuevo</a:t>
            </a:r>
          </a:p>
          <a:p>
            <a:pPr algn="ctr">
              <a:buNone/>
            </a:pPr>
            <a:r>
              <a:rPr lang="es-ES" sz="4400" b="1" dirty="0"/>
              <a:t>/yo quiero ser/ un vaso nuevo.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ALABAD A NUESTRO DIOS EN  SU SANTUARIO</a:t>
            </a:r>
            <a:endParaRPr lang="es-ES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Alabad a nuestro Dios en  su santuario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Por la hermosura de sus cielos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Por sus proezas alabadle a El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Alabadle  por la grandeza de su nombre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Con el sonido de bocina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Salterio y arpa y a la vez cantad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QUIERO SERVIRTE OH SEÑOR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quiero servirte Oh Señor</a:t>
            </a:r>
          </a:p>
          <a:p>
            <a:pPr algn="ctr">
              <a:buNone/>
            </a:pPr>
            <a:r>
              <a:rPr lang="es-ES" sz="4000" b="1" dirty="0"/>
              <a:t>Conozco tus maravillas</a:t>
            </a:r>
          </a:p>
          <a:p>
            <a:pPr algn="ctr">
              <a:buNone/>
            </a:pPr>
            <a:r>
              <a:rPr lang="es-ES" sz="4000" b="1" dirty="0"/>
              <a:t>Tus obras son visibles en mis ojos</a:t>
            </a:r>
          </a:p>
          <a:p>
            <a:pPr algn="ctr">
              <a:buNone/>
            </a:pPr>
            <a:r>
              <a:rPr lang="es-ES" sz="4000" b="1" dirty="0"/>
              <a:t>Yo quiero servirte Oh Señor </a:t>
            </a:r>
          </a:p>
          <a:p>
            <a:pPr algn="ctr">
              <a:buNone/>
            </a:pPr>
            <a:r>
              <a:rPr lang="es-ES" sz="4000" b="1" dirty="0"/>
              <a:t>Pusiste los pies de tus hijos sobre peña</a:t>
            </a:r>
          </a:p>
          <a:p>
            <a:pPr algn="ctr">
              <a:buNone/>
            </a:pPr>
            <a:r>
              <a:rPr lang="es-ES" sz="4000" b="1" dirty="0"/>
              <a:t>Y enderezaste sus pasos</a:t>
            </a:r>
          </a:p>
          <a:p>
            <a:pPr algn="ctr">
              <a:buNone/>
            </a:pPr>
            <a:r>
              <a:rPr lang="es-ES" sz="4000" b="1" dirty="0"/>
              <a:t>Pusiste en sus labios cántico nuevo</a:t>
            </a:r>
          </a:p>
          <a:p>
            <a:pPr algn="ctr">
              <a:buNone/>
            </a:pPr>
            <a:r>
              <a:rPr lang="es-ES" sz="4000" b="1" dirty="0"/>
              <a:t>Veo y temo y confío en ti Señor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Yo quiero servirte Oh Jehová</a:t>
            </a:r>
          </a:p>
          <a:p>
            <a:pPr algn="ctr">
              <a:buNone/>
            </a:pPr>
            <a:r>
              <a:rPr lang="es-ES" sz="4000" b="1" dirty="0"/>
              <a:t>Sacrificio y ofrenda no te agradan</a:t>
            </a:r>
          </a:p>
          <a:p>
            <a:pPr algn="ctr">
              <a:buNone/>
            </a:pPr>
            <a:r>
              <a:rPr lang="es-ES" sz="4000" b="1" dirty="0"/>
              <a:t>El hacer tu voluntad me agradó</a:t>
            </a:r>
          </a:p>
          <a:p>
            <a:pPr algn="ctr">
              <a:buNone/>
            </a:pPr>
            <a:r>
              <a:rPr lang="es-ES" sz="4000" b="1" dirty="0"/>
              <a:t>He aquí te entrego hoy mi Ser Señor</a:t>
            </a:r>
          </a:p>
          <a:p>
            <a:pPr algn="ctr">
              <a:buNone/>
            </a:pPr>
            <a:r>
              <a:rPr lang="es-ES" sz="4000" b="1" dirty="0"/>
              <a:t>Oh Jehová tu eres vida para mí</a:t>
            </a:r>
          </a:p>
          <a:p>
            <a:pPr algn="ctr">
              <a:buNone/>
            </a:pPr>
            <a:r>
              <a:rPr lang="es-ES" sz="4000" b="1" dirty="0"/>
              <a:t>Aunque afligido y aunque angustiado</a:t>
            </a:r>
          </a:p>
          <a:p>
            <a:pPr algn="ctr">
              <a:buNone/>
            </a:pPr>
            <a:r>
              <a:rPr lang="es-ES" sz="4000" b="1" dirty="0"/>
              <a:t>Jehová se acordará siempre de mí</a:t>
            </a:r>
          </a:p>
          <a:p>
            <a:pPr algn="ctr">
              <a:buNone/>
            </a:pPr>
            <a:r>
              <a:rPr lang="es-ES" sz="4000" b="1" dirty="0"/>
              <a:t>Mi ayuda y mi libertador</a:t>
            </a:r>
          </a:p>
          <a:p>
            <a:pPr algn="ctr">
              <a:buNone/>
            </a:pPr>
            <a:r>
              <a:rPr lang="es-ES" sz="4000" b="1" dirty="0"/>
              <a:t>Eres tú Señor Jehová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QUIERO UN CAMBIO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/Yo quiero un cambio/ (2)</a:t>
            </a:r>
          </a:p>
          <a:p>
            <a:pPr algn="ctr">
              <a:buNone/>
            </a:pPr>
            <a:r>
              <a:rPr lang="es-ES" sz="4000" b="1" dirty="0"/>
              <a:t>De lo viejo a lo nuevo</a:t>
            </a:r>
          </a:p>
          <a:p>
            <a:pPr algn="ctr">
              <a:buNone/>
            </a:pPr>
            <a:r>
              <a:rPr lang="es-ES" sz="4000" b="1" dirty="0"/>
              <a:t>/yo quiero un cambio/ (2)</a:t>
            </a:r>
          </a:p>
          <a:p>
            <a:pPr algn="ctr">
              <a:buNone/>
            </a:pPr>
            <a:r>
              <a:rPr lang="es-ES" sz="4000" b="1" dirty="0"/>
              <a:t>No ceses hasta que sea como tú.</a:t>
            </a:r>
          </a:p>
          <a:p>
            <a:pPr algn="ctr">
              <a:buNone/>
            </a:pPr>
            <a:r>
              <a:rPr lang="es-ES" sz="4000" b="1" dirty="0"/>
              <a:t>Que mi oscuridad, se torne en luz</a:t>
            </a:r>
          </a:p>
          <a:p>
            <a:pPr algn="ctr">
              <a:buNone/>
            </a:pPr>
            <a:r>
              <a:rPr lang="es-ES" sz="4000" b="1" dirty="0"/>
              <a:t>Y mi debilidad, en fuerza</a:t>
            </a:r>
          </a:p>
          <a:p>
            <a:pPr algn="ctr">
              <a:buNone/>
            </a:pPr>
            <a:r>
              <a:rPr lang="es-ES" sz="4000" b="1" dirty="0"/>
              <a:t>Que tenga vista, en ves de ceguedad</a:t>
            </a:r>
          </a:p>
          <a:p>
            <a:pPr algn="ctr">
              <a:buNone/>
            </a:pPr>
            <a:r>
              <a:rPr lang="es-ES" sz="4000" b="1" dirty="0"/>
              <a:t>Yo quiero ser como tú.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YO QUIERO VENCER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Abriste la puerta a una nueva 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Cuando vine a tu altar,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tu Santo Espíritu me ha llenado más y más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Mas hoy, anhelo algo más profundo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 través del velo roto puedo ver tu luz.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quiero vencer, yo quiero vencer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Para conocerte solo a ti, yo quiero vencer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quiero que haya pecado en mi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Deseo entrar confiado en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Muestra tu gloria, es mi oración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quiero vencer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QUIERO VER A ISRAEL 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quiero ver a Israel marchando</a:t>
            </a:r>
          </a:p>
          <a:p>
            <a:pPr algn="ctr">
              <a:buNone/>
            </a:pPr>
            <a:r>
              <a:rPr lang="es-ES" sz="4000" b="1" dirty="0"/>
              <a:t>Yo quiero oír el llamado del reino</a:t>
            </a:r>
          </a:p>
          <a:p>
            <a:pPr algn="ctr">
              <a:buNone/>
            </a:pPr>
            <a:r>
              <a:rPr lang="es-ES" sz="4000" b="1" dirty="0"/>
              <a:t>Quiero subir al monte Sión</a:t>
            </a:r>
          </a:p>
          <a:p>
            <a:pPr algn="ctr">
              <a:buNone/>
            </a:pPr>
            <a:r>
              <a:rPr lang="es-ES" sz="4000" b="1" dirty="0"/>
              <a:t>Yo quiero ver caer a Babilonia.</a:t>
            </a:r>
          </a:p>
          <a:p>
            <a:pPr algn="ctr">
              <a:buNone/>
            </a:pPr>
            <a:r>
              <a:rPr lang="es-ES" sz="4000" b="1" dirty="0"/>
              <a:t>Yo quiero ver a Jesús reinando </a:t>
            </a:r>
          </a:p>
          <a:p>
            <a:pPr algn="ctr">
              <a:buNone/>
            </a:pPr>
            <a:r>
              <a:rPr lang="es-ES" sz="4000" b="1" dirty="0"/>
              <a:t>Sobre el trono real de David</a:t>
            </a:r>
          </a:p>
          <a:p>
            <a:pPr algn="ctr">
              <a:buNone/>
            </a:pPr>
            <a:r>
              <a:rPr lang="es-ES" sz="4000" b="1" dirty="0"/>
              <a:t>Que vista tan maravillosa será</a:t>
            </a:r>
          </a:p>
          <a:p>
            <a:pPr algn="ctr">
              <a:buNone/>
            </a:pPr>
            <a:r>
              <a:rPr lang="es-ES" sz="4000" b="1" dirty="0"/>
              <a:t>Cuando Israel vuelva a su hogar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YO SE QUE ESTAS AQUÍ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/Yo se que estás aquí mi Señor</a:t>
            </a:r>
          </a:p>
          <a:p>
            <a:pPr algn="ctr">
              <a:buNone/>
            </a:pPr>
            <a:r>
              <a:rPr lang="es-ES" sz="3600" b="1" dirty="0"/>
              <a:t>Yo se que estás aquí/ (2)</a:t>
            </a:r>
          </a:p>
          <a:p>
            <a:pPr algn="ctr">
              <a:buNone/>
            </a:pPr>
            <a:r>
              <a:rPr lang="es-ES" sz="3600" b="1" dirty="0"/>
              <a:t>/Mi alma te alaba, mi alma te alaba,</a:t>
            </a:r>
          </a:p>
          <a:p>
            <a:pPr algn="ctr">
              <a:buNone/>
            </a:pPr>
            <a:r>
              <a:rPr lang="es-ES" sz="3600" b="1" dirty="0"/>
              <a:t>Mi alma te alaba, porque se que </a:t>
            </a:r>
          </a:p>
          <a:p>
            <a:pPr algn="ctr">
              <a:buNone/>
            </a:pPr>
            <a:r>
              <a:rPr lang="es-ES" sz="3600" b="1" dirty="0"/>
              <a:t>estás aquí/ (2)</a:t>
            </a:r>
          </a:p>
          <a:p>
            <a:pPr algn="ctr">
              <a:buNone/>
            </a:pPr>
            <a:r>
              <a:rPr lang="es-ES" sz="3600" b="1" dirty="0"/>
              <a:t>/La paga del pecado es muerte</a:t>
            </a:r>
          </a:p>
          <a:p>
            <a:pPr algn="ctr">
              <a:buNone/>
            </a:pPr>
            <a:r>
              <a:rPr lang="es-ES" sz="3600" b="1" dirty="0"/>
              <a:t>La dádiva de Dios, es vida para mí/ (2)</a:t>
            </a:r>
          </a:p>
          <a:p>
            <a:pPr algn="ctr">
              <a:buNone/>
            </a:pPr>
            <a:r>
              <a:rPr lang="es-ES" sz="3600" b="1" dirty="0"/>
              <a:t>/Es vida para mi, es vida para mi</a:t>
            </a:r>
          </a:p>
          <a:p>
            <a:pPr algn="ctr">
              <a:buNone/>
            </a:pPr>
            <a:r>
              <a:rPr lang="es-ES" sz="3600" b="1" dirty="0"/>
              <a:t>La dádiva de Dios, es vida para mí/ (2)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YO SE QUE MI REDENTOR VIVE</a:t>
            </a:r>
            <a:endParaRPr lang="es-ES" sz="4000" dirty="0"/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Yo se que mi Redentor vive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Y al fin se levantará sobre el polvo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Y después de deshecha esta piel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En mi carne he de ver a mi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Al cual yo tengo de ver por mi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Y mis ojos lo verán y no otro.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De oídas te había oído,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Mas ahora mis ojos te ven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Por tanto me aborrezco y me arrepiento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dirty="0"/>
              <a:t>En el polvo y en la ceniza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SOY EL TABERNACULO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/Yo soy el tabernáculo de Dios</a:t>
            </a:r>
          </a:p>
          <a:p>
            <a:pPr algn="ctr">
              <a:buNone/>
            </a:pPr>
            <a:r>
              <a:rPr lang="es-ES" sz="4000" b="1" dirty="0"/>
              <a:t>Yo soy la casa del Señor/ (2)</a:t>
            </a:r>
          </a:p>
          <a:p>
            <a:pPr algn="ctr">
              <a:buNone/>
            </a:pPr>
            <a:r>
              <a:rPr lang="es-ES" sz="4000" b="1" dirty="0"/>
              <a:t>Y mi espíritu es el Santísimo </a:t>
            </a:r>
          </a:p>
          <a:p>
            <a:pPr algn="ctr">
              <a:buNone/>
            </a:pPr>
            <a:r>
              <a:rPr lang="es-ES" sz="4000" b="1" dirty="0"/>
              <a:t>Donde mora mi Señor</a:t>
            </a:r>
          </a:p>
          <a:p>
            <a:pPr algn="ctr">
              <a:buNone/>
            </a:pPr>
            <a:r>
              <a:rPr lang="es-ES" sz="4000" b="1" dirty="0"/>
              <a:t>Mi alma es el Lugar Santo</a:t>
            </a:r>
          </a:p>
          <a:p>
            <a:pPr algn="ctr">
              <a:buNone/>
            </a:pPr>
            <a:r>
              <a:rPr lang="es-ES" sz="4000" b="1" dirty="0"/>
              <a:t>Y mi cuerpo es el atrio,</a:t>
            </a:r>
          </a:p>
          <a:p>
            <a:pPr algn="ctr">
              <a:buNone/>
            </a:pPr>
            <a:r>
              <a:rPr lang="es-ES" sz="4000" b="1" dirty="0"/>
              <a:t>Yo soy la casa del Señor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SOY LA VID VERDADERA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Yo soy la vid verdadera</a:t>
            </a:r>
          </a:p>
          <a:p>
            <a:pPr algn="ctr">
              <a:buNone/>
            </a:pPr>
            <a:r>
              <a:rPr lang="es-ES" sz="4400" b="1" dirty="0"/>
              <a:t>Mi Padre es el labrador </a:t>
            </a:r>
          </a:p>
          <a:p>
            <a:pPr algn="ctr">
              <a:buNone/>
            </a:pPr>
            <a:r>
              <a:rPr lang="es-ES" sz="4400" b="1" dirty="0"/>
              <a:t>Todo pámpano que en mi no </a:t>
            </a:r>
          </a:p>
          <a:p>
            <a:pPr algn="ctr">
              <a:buNone/>
            </a:pPr>
            <a:r>
              <a:rPr lang="es-ES" sz="4400" b="1" dirty="0"/>
              <a:t>lleva fruto</a:t>
            </a:r>
          </a:p>
          <a:p>
            <a:pPr algn="ctr">
              <a:buNone/>
            </a:pPr>
            <a:r>
              <a:rPr lang="es-ES" sz="4400" b="1" dirty="0"/>
              <a:t>Será cortado y echado al fuego</a:t>
            </a:r>
          </a:p>
          <a:p>
            <a:pPr algn="ctr">
              <a:buNone/>
            </a:pPr>
            <a:r>
              <a:rPr lang="es-ES" sz="4400" b="1" dirty="0"/>
              <a:t> 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YO SOY TESTIGO DEL PODER DE DIOS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soy testigo del poder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el milagro que ha hecho en mi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era ciego, y ahora veo la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luz gloriosa que me dio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Nunca, nunca, nunca me ha dejado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nunca, nunca me ha desamparado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la noche oscura y en el día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prueba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Jesucristo nunca me desamparará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Alabadle con el alegre pandero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Con el candor de la danza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Cantad con gozo al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Alabadle con cuerdas, flautas y címbalos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De júbilo resonante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su lenguaje, todo lo que respire  alabe al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Lo que respire alabe al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SOY TU DIOS TU SANADOR</a:t>
            </a:r>
            <a:endParaRPr lang="es-ES" sz="4000" dirty="0"/>
          </a:p>
          <a:p>
            <a:pPr algn="ctr">
              <a:buNone/>
            </a:pPr>
            <a:r>
              <a:rPr lang="es-ES" sz="4000" b="1" dirty="0"/>
              <a:t>Yo soy tu Dios tu sanador</a:t>
            </a:r>
          </a:p>
          <a:p>
            <a:pPr algn="ctr">
              <a:buNone/>
            </a:pPr>
            <a:r>
              <a:rPr lang="es-ES" sz="4000" b="1" dirty="0"/>
              <a:t>Yo soy aquel que sana</a:t>
            </a:r>
          </a:p>
          <a:p>
            <a:pPr algn="ctr">
              <a:buNone/>
            </a:pPr>
            <a:r>
              <a:rPr lang="es-ES" sz="4000" b="1" dirty="0"/>
              <a:t>en mi palabra sano toda enfermedad</a:t>
            </a:r>
          </a:p>
          <a:p>
            <a:pPr algn="ctr">
              <a:buNone/>
            </a:pPr>
            <a:r>
              <a:rPr lang="es-ES" sz="4000" b="1" dirty="0"/>
              <a:t>yo soy aquel que sana</a:t>
            </a:r>
          </a:p>
          <a:p>
            <a:pPr algn="ctr">
              <a:buNone/>
            </a:pPr>
            <a:r>
              <a:rPr lang="es-ES" sz="4000" b="1" dirty="0"/>
              <a:t>tu eres mi Dios mi sanador</a:t>
            </a:r>
          </a:p>
          <a:p>
            <a:pPr algn="ctr">
              <a:buNone/>
            </a:pPr>
            <a:r>
              <a:rPr lang="es-ES" sz="4000" b="1" dirty="0"/>
              <a:t>tu eres aquel que sana</a:t>
            </a:r>
          </a:p>
          <a:p>
            <a:pPr algn="ctr">
              <a:buNone/>
            </a:pPr>
            <a:r>
              <a:rPr lang="es-ES" sz="4000" b="1" dirty="0"/>
              <a:t>en tu palabra sanas toda enfermedad</a:t>
            </a:r>
          </a:p>
          <a:p>
            <a:pPr algn="ctr">
              <a:buNone/>
            </a:pPr>
            <a:r>
              <a:rPr lang="es-ES" sz="4000" b="1" dirty="0"/>
              <a:t>tu eres aquel que sana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YO TE AMO CON EL AMOR DEL SEÑOR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/Yo te amo con el amor del Señor/ (2)</a:t>
            </a:r>
          </a:p>
          <a:p>
            <a:pPr algn="ctr">
              <a:buNone/>
            </a:pPr>
            <a:r>
              <a:rPr lang="es-ES" sz="4000" b="1" dirty="0"/>
              <a:t>Puedo ver en ti la gloria de mi Rey</a:t>
            </a:r>
          </a:p>
          <a:p>
            <a:pPr algn="ctr">
              <a:buNone/>
            </a:pPr>
            <a:r>
              <a:rPr lang="es-ES" sz="4000" b="1" dirty="0"/>
              <a:t>Yo te amo en el amor del Señor.</a:t>
            </a:r>
          </a:p>
          <a:p>
            <a:pPr algn="ctr">
              <a:buNone/>
            </a:pPr>
            <a:r>
              <a:rPr lang="es-ES" sz="4000" b="1" dirty="0"/>
              <a:t>Nos amamos en el amor….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TENGO LA LIBERTAD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/Yo tengo la libertad</a:t>
            </a:r>
          </a:p>
          <a:p>
            <a:pPr algn="ctr">
              <a:buNone/>
            </a:pPr>
            <a:r>
              <a:rPr lang="es-ES" sz="4400" b="1" dirty="0"/>
              <a:t>Tu tienes la libertad,</a:t>
            </a:r>
          </a:p>
          <a:p>
            <a:pPr algn="ctr">
              <a:buNone/>
            </a:pPr>
            <a:r>
              <a:rPr lang="es-ES" sz="4400" b="1" dirty="0"/>
              <a:t>Tenemos la libertad ya/ (2)</a:t>
            </a:r>
          </a:p>
          <a:p>
            <a:pPr algn="ctr">
              <a:buNone/>
            </a:pPr>
            <a:r>
              <a:rPr lang="es-ES" sz="4400" b="1" dirty="0"/>
              <a:t>/Jesús a mi me habló</a:t>
            </a:r>
          </a:p>
          <a:p>
            <a:pPr algn="ctr">
              <a:buNone/>
            </a:pPr>
            <a:r>
              <a:rPr lang="es-ES" sz="4400" b="1" dirty="0"/>
              <a:t>Las cadenas El rompió</a:t>
            </a:r>
          </a:p>
          <a:p>
            <a:pPr algn="ctr">
              <a:buNone/>
            </a:pPr>
            <a:r>
              <a:rPr lang="es-ES" sz="4400" b="1" dirty="0"/>
              <a:t>Tengo la libertad ya/ (2)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YO VEO A CRISTO EN TI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Yo veo a Cristo en ti, tu ves a Cristo en mi</a:t>
            </a:r>
          </a:p>
          <a:p>
            <a:pPr algn="ctr">
              <a:buNone/>
            </a:pPr>
            <a:r>
              <a:rPr lang="es-ES" b="1" dirty="0"/>
              <a:t>/Gloria a Dios/ (2) </a:t>
            </a:r>
          </a:p>
          <a:p>
            <a:pPr algn="ctr">
              <a:buNone/>
            </a:pPr>
            <a:r>
              <a:rPr lang="es-ES" b="1" dirty="0"/>
              <a:t>Esto es vivir y lo demás todo es morir</a:t>
            </a:r>
          </a:p>
          <a:p>
            <a:pPr algn="ctr">
              <a:buNone/>
            </a:pPr>
            <a:r>
              <a:rPr lang="es-ES" b="1" dirty="0"/>
              <a:t>/Gloria a Dios/ (2)</a:t>
            </a:r>
          </a:p>
          <a:p>
            <a:pPr algn="ctr">
              <a:buNone/>
            </a:pPr>
            <a:r>
              <a:rPr lang="es-ES" b="1" dirty="0"/>
              <a:t>Yo voy a orar por ti,</a:t>
            </a:r>
          </a:p>
          <a:p>
            <a:pPr algn="ctr">
              <a:buNone/>
            </a:pPr>
            <a:r>
              <a:rPr lang="es-ES" b="1" dirty="0"/>
              <a:t>Tu vas a orar por mí </a:t>
            </a:r>
          </a:p>
          <a:p>
            <a:pPr algn="ctr"/>
            <a:r>
              <a:rPr lang="es-ES" b="1" dirty="0"/>
              <a:t>/Gloria a Dios/ (2)</a:t>
            </a:r>
          </a:p>
          <a:p>
            <a:pPr algn="ctr"/>
            <a:r>
              <a:rPr lang="es-ES" b="1" dirty="0"/>
              <a:t>Yo veo vida en ti…</a:t>
            </a:r>
          </a:p>
          <a:p>
            <a:pPr algn="ctr"/>
            <a:r>
              <a:rPr lang="es-ES" b="1" dirty="0"/>
              <a:t>Yo veo un cambio en ti…</a:t>
            </a:r>
          </a:p>
          <a:p>
            <a:pPr algn="ctr"/>
            <a:r>
              <a:rPr lang="es-ES" b="1" dirty="0"/>
              <a:t>Yo veo amor en ti…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VEO A MI HERMANO PERFECTO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Yo veo a mi hermano perfecto</a:t>
            </a:r>
          </a:p>
          <a:p>
            <a:pPr algn="ctr">
              <a:buNone/>
            </a:pPr>
            <a:r>
              <a:rPr lang="es-ES" sz="4400" b="1" dirty="0"/>
              <a:t>Yo veo a mi hermano santo</a:t>
            </a:r>
          </a:p>
          <a:p>
            <a:pPr algn="ctr">
              <a:buNone/>
            </a:pPr>
            <a:r>
              <a:rPr lang="es-ES" sz="4400" b="1" dirty="0"/>
              <a:t>Lo veo con los ojos del </a:t>
            </a:r>
          </a:p>
          <a:p>
            <a:pPr algn="ctr">
              <a:buNone/>
            </a:pPr>
            <a:r>
              <a:rPr lang="es-ES" sz="4400" b="1" dirty="0"/>
              <a:t>Espíritu de Dios</a:t>
            </a:r>
          </a:p>
          <a:p>
            <a:pPr algn="ctr">
              <a:buNone/>
            </a:pPr>
            <a:r>
              <a:rPr lang="es-ES" sz="4400" b="1" dirty="0"/>
              <a:t>Yo lo veo como el Padre lo ve.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VI AL SEÑOR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Yo vi al Señor/ (2)</a:t>
            </a:r>
          </a:p>
          <a:p>
            <a:pPr algn="ctr">
              <a:buNone/>
            </a:pPr>
            <a:r>
              <a:rPr lang="es-ES" sz="4400" b="1" dirty="0"/>
              <a:t>//viniendo a su templo</a:t>
            </a:r>
          </a:p>
          <a:p>
            <a:pPr algn="ctr">
              <a:buNone/>
            </a:pPr>
            <a:r>
              <a:rPr lang="es-ES" sz="4400" b="1" dirty="0"/>
              <a:t>Y de su gloria lo llena/ (2)</a:t>
            </a:r>
          </a:p>
          <a:p>
            <a:pPr algn="ctr">
              <a:buNone/>
            </a:pPr>
            <a:r>
              <a:rPr lang="es-ES" sz="4400" b="1" dirty="0"/>
              <a:t>/Los santos cantan, Gloria/ (2)</a:t>
            </a:r>
          </a:p>
          <a:p>
            <a:pPr algn="ctr">
              <a:buNone/>
            </a:pPr>
            <a:r>
              <a:rPr lang="es-ES" sz="4400" b="1" dirty="0"/>
              <a:t>Los santos cantan, Gloria al Señor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YO  VI AL SEÑOR ALTO Y SUBLIME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Yo vi al Señor alto y sublime</a:t>
            </a:r>
          </a:p>
          <a:p>
            <a:pPr algn="ctr">
              <a:buNone/>
            </a:pPr>
            <a:r>
              <a:rPr lang="es-ES" sz="4400" b="1" dirty="0"/>
              <a:t>Sentado en el trono de mi vida</a:t>
            </a:r>
          </a:p>
          <a:p>
            <a:pPr algn="ctr">
              <a:buNone/>
            </a:pPr>
            <a:r>
              <a:rPr lang="es-ES" sz="4400" b="1" dirty="0"/>
              <a:t>Y el es Santo///</a:t>
            </a:r>
          </a:p>
          <a:p>
            <a:pPr algn="ctr">
              <a:buNone/>
            </a:pPr>
            <a:r>
              <a:rPr lang="es-ES" sz="4400" b="1" dirty="0"/>
              <a:t>Sentado en el trono de mi vida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YO Y MI CASA SERVIREMOS A JEHOVA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/Yo y mi casa serviremos a Jehová/ (4)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sacó a su pueblo de Egipto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donde había sido tan oprimido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las señales y los prodigios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realizó ante faraón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abrió el mar en dos partes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que el pueblo cruzara en seco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los guió por el desierto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Jehová yo serviré</a:t>
            </a:r>
          </a:p>
          <a:p>
            <a:pPr algn="ctr"/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Porque enviaba cada mañana </a:t>
            </a:r>
          </a:p>
          <a:p>
            <a:pPr algn="ctr">
              <a:buNone/>
            </a:pPr>
            <a:r>
              <a:rPr lang="es-ES" sz="4000" b="1" dirty="0"/>
              <a:t>Maná del cielo para el sustento</a:t>
            </a:r>
          </a:p>
          <a:p>
            <a:pPr algn="ctr">
              <a:buNone/>
            </a:pPr>
            <a:r>
              <a:rPr lang="es-ES" sz="4000" b="1" dirty="0"/>
              <a:t>Porque allí en el desierto</a:t>
            </a:r>
          </a:p>
          <a:p>
            <a:pPr algn="ctr">
              <a:buNone/>
            </a:pPr>
            <a:r>
              <a:rPr lang="es-ES" sz="4000" b="1" dirty="0"/>
              <a:t>Fuentes de agua El proveyó</a:t>
            </a:r>
          </a:p>
          <a:p>
            <a:pPr algn="ctr">
              <a:buNone/>
            </a:pPr>
            <a:r>
              <a:rPr lang="es-ES" sz="4000" b="1" dirty="0"/>
              <a:t>Porque anduvieron cual pueblo errante</a:t>
            </a:r>
          </a:p>
          <a:p>
            <a:pPr algn="ctr">
              <a:buNone/>
            </a:pPr>
            <a:r>
              <a:rPr lang="es-ES" sz="4000" b="1" dirty="0"/>
              <a:t>Y sus vestidos nunca mudaron</a:t>
            </a:r>
          </a:p>
          <a:p>
            <a:pPr algn="ctr">
              <a:buNone/>
            </a:pPr>
            <a:r>
              <a:rPr lang="es-ES" sz="4000" b="1" dirty="0"/>
              <a:t>Y con lo mucho que caminaron</a:t>
            </a:r>
          </a:p>
          <a:p>
            <a:pPr algn="ctr">
              <a:buNone/>
            </a:pPr>
            <a:r>
              <a:rPr lang="es-ES" sz="4000" b="1" dirty="0"/>
              <a:t>Su calzado no envejeció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ALABAD AL SEÑOR EN EL CIELO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Alabad al Señor en el cielo</a:t>
            </a:r>
          </a:p>
          <a:p>
            <a:pPr algn="ctr">
              <a:buNone/>
            </a:pPr>
            <a:r>
              <a:rPr lang="es-ES" b="1" dirty="0"/>
              <a:t>Alabadle</a:t>
            </a:r>
          </a:p>
          <a:p>
            <a:pPr algn="ctr">
              <a:buNone/>
            </a:pPr>
            <a:r>
              <a:rPr lang="es-ES" b="1" dirty="0"/>
              <a:t>Alabad al Señor en lo alto</a:t>
            </a:r>
          </a:p>
          <a:p>
            <a:pPr algn="ctr">
              <a:buNone/>
            </a:pPr>
            <a:r>
              <a:rPr lang="es-ES" b="1" dirty="0"/>
              <a:t>Alabadle</a:t>
            </a:r>
          </a:p>
          <a:p>
            <a:pPr algn="ctr">
              <a:buNone/>
            </a:pPr>
            <a:r>
              <a:rPr lang="es-ES" b="1" dirty="0"/>
              <a:t>Alabadle todos sus ángeles</a:t>
            </a:r>
          </a:p>
          <a:p>
            <a:pPr algn="ctr">
              <a:buNone/>
            </a:pPr>
            <a:r>
              <a:rPr lang="es-ES" b="1" dirty="0"/>
              <a:t>Alabadle</a:t>
            </a:r>
          </a:p>
          <a:p>
            <a:pPr algn="ctr">
              <a:buNone/>
            </a:pPr>
            <a:r>
              <a:rPr lang="es-ES" b="1" dirty="0"/>
              <a:t>Alabadle todos sus ejércitos</a:t>
            </a:r>
          </a:p>
          <a:p>
            <a:pPr algn="ctr">
              <a:buNone/>
            </a:pPr>
            <a:r>
              <a:rPr lang="es-ES" b="1" dirty="0"/>
              <a:t>Alabadle</a:t>
            </a:r>
          </a:p>
          <a:p>
            <a:pPr algn="ctr">
              <a:buNone/>
            </a:pPr>
            <a:r>
              <a:rPr lang="es-ES" b="1" dirty="0"/>
              <a:t>Alabadle soy y luna</a:t>
            </a:r>
          </a:p>
          <a:p>
            <a:pPr algn="ctr">
              <a:buNone/>
            </a:pPr>
            <a:r>
              <a:rPr lang="es-ES" b="1" dirty="0"/>
              <a:t>Alabadle</a:t>
            </a:r>
          </a:p>
          <a:p>
            <a:pPr algn="ctr">
              <a:buNone/>
            </a:pPr>
            <a:r>
              <a:rPr lang="es-ES" b="1" dirty="0"/>
              <a:t>Alabadle estrellas lucientes</a:t>
            </a:r>
          </a:p>
          <a:p>
            <a:pPr algn="ctr">
              <a:buNone/>
            </a:pPr>
            <a:r>
              <a:rPr lang="es-ES" b="1" dirty="0"/>
              <a:t>Alabadle 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ALABALE A JEHOVA PORQUE EL ES BUENO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/Alábale a Jehová porque El es bueno</a:t>
            </a:r>
          </a:p>
          <a:p>
            <a:pPr algn="ctr">
              <a:buNone/>
            </a:pPr>
            <a:r>
              <a:rPr lang="es-ES" sz="3600" b="1" dirty="0"/>
              <a:t>Porque para siempre es su misericordia/ /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/Y digan los redimidos de Jehová</a:t>
            </a:r>
          </a:p>
          <a:p>
            <a:pPr algn="ctr">
              <a:buNone/>
            </a:pPr>
            <a:r>
              <a:rPr lang="es-ES" sz="3600" b="1" dirty="0"/>
              <a:t>El los ha librado del poder del enemigo/ 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85729"/>
            <a:ext cx="8715436" cy="628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CUAN BELLO ES EL SEÑOR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3" action="ppaction://hlinksldjump"/>
              </a:rPr>
              <a:t>CUAN BUENO Y GRATO ES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4" action="ppaction://hlinksldjump"/>
              </a:rPr>
              <a:t>CUAN HERMOSOS SON LOS PIES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5" action="ppaction://hlinksldjump"/>
              </a:rPr>
              <a:t>CUAN HERMOSOS SON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6" action="ppaction://hlinksldjump"/>
              </a:rPr>
              <a:t>CUAN HERMOSOS SON TUS ATRIOS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7" action="ppaction://hlinksldjump"/>
              </a:rPr>
              <a:t>CUAN PRECIOSAS OH DIOS TUS MISERICORDIAS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8" action="ppaction://hlinksldjump"/>
              </a:rPr>
              <a:t>CUANDO CRISTO VINO A MI CORAZON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9" action="ppaction://hlinksldjump"/>
              </a:rPr>
              <a:t>CUANDO DIOS HICIERE VOLVER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0" action="ppaction://hlinksldjump"/>
              </a:rPr>
              <a:t>CUANDO EN PRUEBAS ESTOY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1" action="ppaction://hlinksldjump"/>
              </a:rPr>
              <a:t>CUANDO ESTOY EN EL</a:t>
            </a:r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2" action="ppaction://hlinksldjump"/>
              </a:rPr>
              <a:t>CUANDO LLEGO AL FIN DE MI 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3" action="ppaction://hlinksldjump"/>
              </a:rPr>
              <a:t>CUANDO MIRO A TU SANTIDAD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4" action="ppaction://hlinksldjump"/>
              </a:rPr>
              <a:t>CUANDO PIENSO EN SILENCIO</a:t>
            </a:r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ALCEMOS LAS MANOS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Alcemos las manos al Rey que viene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postrados adorémosle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 su Majestad un salmo cantad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Puro y santo glorificando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 Supremo Rey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 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/>
              <a:t> </a:t>
            </a:r>
            <a:r>
              <a:rPr lang="es-ES" sz="3600" b="1" dirty="0">
                <a:hlinkClick r:id="rId2" action="ppaction://hlinksldjump"/>
              </a:rPr>
              <a:t>ALELUYA LIBRE SOY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/Aleluya libre soy//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Ya no hay pecado, ni culpa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Pues mi Jesús, El los llevó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en el Calvario, Aleluya libre soy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/Aleluya somos uno/ (2)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Glorificando al Padre,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magnificando al Hijo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Es Cristo en nosotros y nosotros en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Hasta ser perfectos, Aleluya somos uno.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/Aleluya puedo ver/ (2)</a:t>
            </a:r>
          </a:p>
          <a:p>
            <a:pPr algn="ctr">
              <a:buNone/>
            </a:pPr>
            <a:r>
              <a:rPr lang="es-ES" sz="4000" b="1" dirty="0"/>
              <a:t>Un hombre espiritual, en medio de tí</a:t>
            </a:r>
          </a:p>
          <a:p>
            <a:pPr algn="ctr">
              <a:buNone/>
            </a:pPr>
            <a:r>
              <a:rPr lang="es-ES" sz="4000" b="1" dirty="0"/>
              <a:t>Que nos vino a dar la liberación </a:t>
            </a:r>
          </a:p>
          <a:p>
            <a:pPr algn="ctr">
              <a:buNone/>
            </a:pPr>
            <a:r>
              <a:rPr lang="es-ES" sz="4000" b="1" dirty="0"/>
              <a:t>Y la resurrección, Aleluya puedo ver.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ALELUYA CRISTO SALVA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/Aleluya, Cristo salva/ (3)</a:t>
            </a:r>
          </a:p>
          <a:p>
            <a:pPr algn="ctr">
              <a:buNone/>
            </a:pPr>
            <a:r>
              <a:rPr lang="es-ES" sz="3600" b="1" dirty="0"/>
              <a:t>Soy feliz, muy feliz, soy tan feliz que Cristo salva.</a:t>
            </a:r>
          </a:p>
          <a:p>
            <a:pPr algn="ctr">
              <a:buNone/>
            </a:pPr>
            <a:r>
              <a:rPr lang="es-ES" sz="3600" b="1" dirty="0"/>
              <a:t>/Dígale al diablo, Cristo salva/ (3)</a:t>
            </a:r>
          </a:p>
          <a:p>
            <a:pPr algn="ctr">
              <a:buNone/>
            </a:pPr>
            <a:r>
              <a:rPr lang="es-ES" sz="3600" b="1" dirty="0"/>
              <a:t>Soy feliz, muy feliz, soy tan feliz que Cristo salva.</a:t>
            </a:r>
          </a:p>
          <a:p>
            <a:pPr algn="ctr">
              <a:buNone/>
            </a:pPr>
            <a:r>
              <a:rPr lang="es-ES" sz="3600" b="1" dirty="0"/>
              <a:t>Dígale al mundo…</a:t>
            </a:r>
          </a:p>
          <a:p>
            <a:pPr algn="ctr">
              <a:buNone/>
            </a:pPr>
            <a:r>
              <a:rPr lang="es-ES" sz="3600" b="1" dirty="0"/>
              <a:t>Dígale a la carne…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ALELUYA, QUIERO ALABARTE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Aleluya, quiero alabarte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Agradecido, contigo estoy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Aleluya, quiero alabarte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Aleluya, te alabo Señor.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puedo expresar mis gracias a ti?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Cómo puedo alabarte cantando no más?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Deseando expresar cuánto te amo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/de lo profundo de mi corazón/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Aleluya. 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ALELUYA QUIERO CANTARLE A EL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Aleluya, quiero cantarle a El</a:t>
            </a:r>
          </a:p>
          <a:p>
            <a:pPr algn="ctr">
              <a:buNone/>
            </a:pPr>
            <a:r>
              <a:rPr lang="es-ES" b="1" dirty="0"/>
              <a:t>Aleluya, quiero alabarle a El</a:t>
            </a:r>
          </a:p>
          <a:p>
            <a:pPr algn="ctr">
              <a:buNone/>
            </a:pPr>
            <a:r>
              <a:rPr lang="es-ES" b="1" dirty="0"/>
              <a:t>Aleluya quiero contar de su gran poder,</a:t>
            </a:r>
          </a:p>
          <a:p>
            <a:pPr algn="ctr">
              <a:buNone/>
            </a:pPr>
            <a:r>
              <a:rPr lang="es-ES" b="1" dirty="0"/>
              <a:t>Oh Dios, vivo en la gloria con mi Salvador</a:t>
            </a:r>
          </a:p>
          <a:p>
            <a:pPr algn="ctr">
              <a:buNone/>
            </a:pPr>
            <a:r>
              <a:rPr lang="es-ES" b="1" dirty="0"/>
              <a:t>Viviendo estoy en la nueva creación</a:t>
            </a:r>
          </a:p>
          <a:p>
            <a:pPr algn="ctr">
              <a:buNone/>
            </a:pPr>
            <a:r>
              <a:rPr lang="es-ES" b="1" dirty="0"/>
              <a:t>Donde no hay condenación.</a:t>
            </a:r>
          </a:p>
          <a:p>
            <a:pPr algn="ctr">
              <a:buNone/>
            </a:pPr>
            <a:r>
              <a:rPr lang="es-ES" b="1" dirty="0"/>
              <a:t>Aleluya, alabémosle</a:t>
            </a:r>
          </a:p>
          <a:p>
            <a:pPr algn="ctr">
              <a:buNone/>
            </a:pPr>
            <a:r>
              <a:rPr lang="es-ES" b="1" dirty="0"/>
              <a:t>Aleluya, cantémosle</a:t>
            </a:r>
          </a:p>
          <a:p>
            <a:pPr algn="ctr">
              <a:buNone/>
            </a:pPr>
            <a:r>
              <a:rPr lang="es-ES" b="1" dirty="0"/>
              <a:t>Aleluya, no puedo vivir sin El, sin El </a:t>
            </a:r>
          </a:p>
          <a:p>
            <a:pPr algn="ctr">
              <a:buNone/>
            </a:pPr>
            <a:r>
              <a:rPr lang="es-ES" b="1" dirty="0"/>
              <a:t>Andamos en salvación</a:t>
            </a:r>
          </a:p>
          <a:p>
            <a:pPr algn="ctr">
              <a:buNone/>
            </a:pPr>
            <a:r>
              <a:rPr lang="es-ES" b="1" dirty="0"/>
              <a:t>Vivimos en una nueva creación</a:t>
            </a:r>
          </a:p>
          <a:p>
            <a:pPr algn="ctr">
              <a:buNone/>
            </a:pPr>
            <a:r>
              <a:rPr lang="es-ES" b="1" dirty="0"/>
              <a:t>Donde no hay condenación.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ALELUYA QUIERO CANTARTE MAS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300" b="1" dirty="0"/>
              <a:t>Aleluya quiero cantarte más, Aleluya</a:t>
            </a:r>
          </a:p>
          <a:p>
            <a:pPr algn="ctr">
              <a:buNone/>
            </a:pPr>
            <a:r>
              <a:rPr lang="es-ES" sz="4300" b="1" dirty="0"/>
              <a:t>Quiero alabarte más Aleluya</a:t>
            </a:r>
          </a:p>
          <a:p>
            <a:pPr algn="ctr">
              <a:buNone/>
            </a:pPr>
            <a:r>
              <a:rPr lang="es-ES" sz="4300" b="1" dirty="0"/>
              <a:t>Quiero cantar de su gran poder </a:t>
            </a:r>
          </a:p>
          <a:p>
            <a:pPr algn="ctr">
              <a:buNone/>
            </a:pPr>
            <a:r>
              <a:rPr lang="es-ES" sz="4300" b="1" dirty="0"/>
              <a:t>¡Oh Dios!</a:t>
            </a:r>
          </a:p>
          <a:p>
            <a:pPr algn="ctr">
              <a:buNone/>
            </a:pPr>
            <a:r>
              <a:rPr lang="es-ES" sz="4300" b="1" dirty="0"/>
              <a:t>Vivo en la gloria con mi Salvador</a:t>
            </a:r>
          </a:p>
          <a:p>
            <a:pPr algn="ctr">
              <a:buNone/>
            </a:pPr>
            <a:r>
              <a:rPr lang="es-ES" sz="4300" b="1" dirty="0"/>
              <a:t>Viviendo estoy en la nueva creación</a:t>
            </a:r>
          </a:p>
          <a:p>
            <a:pPr algn="ctr">
              <a:buNone/>
            </a:pPr>
            <a:r>
              <a:rPr lang="es-ES" sz="4300" b="1" dirty="0"/>
              <a:t>Donde no hay condenación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Hay vida saliendo de ti</a:t>
            </a:r>
          </a:p>
          <a:p>
            <a:pPr algn="ctr">
              <a:buNone/>
            </a:pPr>
            <a:r>
              <a:rPr lang="es-ES" sz="4000" b="1" dirty="0"/>
              <a:t>La recibo, la recibo</a:t>
            </a:r>
          </a:p>
          <a:p>
            <a:pPr algn="ctr">
              <a:buNone/>
            </a:pPr>
            <a:r>
              <a:rPr lang="es-ES" sz="4000" b="1" dirty="0"/>
              <a:t>Hay vida saliendo de ti</a:t>
            </a:r>
          </a:p>
          <a:p>
            <a:pPr algn="ctr">
              <a:buNone/>
            </a:pPr>
            <a:r>
              <a:rPr lang="es-ES" sz="4000" b="1" dirty="0"/>
              <a:t>Eres fuente del Señor</a:t>
            </a:r>
          </a:p>
          <a:p>
            <a:pPr algn="ctr">
              <a:buNone/>
            </a:pPr>
            <a:r>
              <a:rPr lang="es-ES" sz="4000" b="1" dirty="0"/>
              <a:t>El Padre tiene planes para ti y para mí</a:t>
            </a:r>
          </a:p>
          <a:p>
            <a:pPr algn="ctr">
              <a:buNone/>
            </a:pPr>
            <a:r>
              <a:rPr lang="es-ES" sz="4000" b="1" dirty="0"/>
              <a:t>Dios creó al hombre del polvo sí</a:t>
            </a:r>
          </a:p>
          <a:p>
            <a:pPr algn="ctr">
              <a:buNone/>
            </a:pPr>
            <a:r>
              <a:rPr lang="es-ES" sz="4000" b="1" dirty="0"/>
              <a:t>Sopló su aliento y al hombre dio</a:t>
            </a:r>
          </a:p>
          <a:p>
            <a:pPr algn="ctr">
              <a:buNone/>
            </a:pPr>
            <a:r>
              <a:rPr lang="es-ES" sz="4000" b="1" dirty="0"/>
              <a:t>Espíritu de vida y él lo sanó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ALELUYA, YO ANDO CON EL REY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Aleluya, /yo ando con el Rey,/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Aleluya, yo ando con el Rey,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Cada día, yo ando con el Rey.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diablo está enojado, porque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ando con el Rey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/yo ando con el Rey,/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diablo está enojado, porque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ando con el Rey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cada día yo ando con el Rey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mundo…..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ALGO NUEVO HAGO HOY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Algo nuevo hago hoy</a:t>
            </a:r>
          </a:p>
          <a:p>
            <a:pPr algn="ctr">
              <a:buNone/>
            </a:pPr>
            <a:r>
              <a:rPr lang="es-ES" sz="4000" b="1" dirty="0"/>
              <a:t>En tierra seca y valles correrán </a:t>
            </a:r>
          </a:p>
          <a:p>
            <a:pPr algn="ctr">
              <a:buNone/>
            </a:pPr>
            <a:r>
              <a:rPr lang="es-ES" sz="4000" b="1" dirty="0"/>
              <a:t>Ríos de vida en el desierto brotarán </a:t>
            </a:r>
          </a:p>
          <a:p>
            <a:pPr algn="ctr">
              <a:buNone/>
            </a:pPr>
            <a:r>
              <a:rPr lang="es-ES" sz="4000" b="1" dirty="0"/>
              <a:t>Algo nuevo hago hoy.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85729"/>
            <a:ext cx="8715436" cy="628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 CUANDO VENGO A TI SEÑOR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3" action="ppaction://hlinksldjump"/>
              </a:rPr>
              <a:t>CUANDO VOY ANDANDO 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4" action="ppaction://hlinksldjump"/>
              </a:rPr>
              <a:t>CUANDO YO ESTE ANGUSTIADO Y VACIO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5" action="ppaction://hlinksldjump"/>
              </a:rPr>
              <a:t>CUBIERTO, CUBIERTO</a:t>
            </a:r>
            <a:endParaRPr lang="es-ES" sz="3600" b="1" dirty="0"/>
          </a:p>
        </p:txBody>
      </p:sp>
      <p:pic>
        <p:nvPicPr>
          <p:cNvPr id="4" name="Picture 2" descr="E:\trabajos\NAHUM\Dibujo.bm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ALZARE MIS OJOS A LOS MONTES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Alzaré mis ojos a los montes,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¿De dónde vendrá mi socorro?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socorro viene de Jehová,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hizo los cielos y la tierra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dará tu pie al resbaladero,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Ni se dormirá el que te guarda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/He aquí, no se adormecerá, ni dormirá, el que guarda a Israel./ /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Jehová es tu guardador,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Jehová es tu sombra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tu mano derecha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sol no te fatigará de día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Ni la luna de noche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Jehová te guardará del mal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guardará tu alma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Jehová guardará tu salida y tu entrada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Desde ahora y para siempre. Aleluya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ALZO MIS MANOS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Alzo mis manos al Rey que viene,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Gran Yo Soy, le canto hoy,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eres tú quien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reina en mi corazón.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otro Dios no serviré,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ningún otro tesoro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Desea mi corazón, su espíritu completo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tu nombre sacrificios traeré.</a:t>
            </a:r>
          </a:p>
        </p:txBody>
      </p:sp>
      <p:pic>
        <p:nvPicPr>
          <p:cNvPr id="5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AMAD EL UNO AL OTRO</a:t>
            </a:r>
            <a:endParaRPr lang="es-ES" b="1" dirty="0"/>
          </a:p>
          <a:p>
            <a:pPr algn="ctr">
              <a:buNone/>
            </a:pPr>
            <a:r>
              <a:rPr lang="es-ES" sz="3600" b="1" dirty="0"/>
              <a:t>Amad el uno al otro tiernamente</a:t>
            </a:r>
          </a:p>
          <a:p>
            <a:pPr algn="ctr">
              <a:buNone/>
            </a:pPr>
            <a:r>
              <a:rPr lang="es-ES" sz="3600" b="1" dirty="0"/>
              <a:t>Y así cumplirán el amor de Dios.</a:t>
            </a:r>
          </a:p>
          <a:p>
            <a:pPr algn="ctr">
              <a:buNone/>
            </a:pPr>
            <a:r>
              <a:rPr lang="es-ES" sz="3600" b="1" dirty="0"/>
              <a:t>Amad el uno al otro tiernamente</a:t>
            </a:r>
          </a:p>
          <a:p>
            <a:pPr algn="ctr">
              <a:buNone/>
            </a:pPr>
            <a:r>
              <a:rPr lang="es-ES" sz="3600" b="1" dirty="0"/>
              <a:t>Y cumplirán el amor de Dios.</a:t>
            </a:r>
          </a:p>
          <a:p>
            <a:pPr algn="ctr">
              <a:buNone/>
            </a:pPr>
            <a:r>
              <a:rPr lang="es-ES" sz="3600" b="1" dirty="0"/>
              <a:t>Por encima de todo y por medio de todo</a:t>
            </a:r>
          </a:p>
          <a:p>
            <a:pPr algn="ctr">
              <a:buNone/>
            </a:pPr>
            <a:r>
              <a:rPr lang="es-ES" sz="3600" b="1" dirty="0"/>
              <a:t>A pesar de todo, somos llamados </a:t>
            </a:r>
          </a:p>
          <a:p>
            <a:pPr algn="ctr">
              <a:buNone/>
            </a:pPr>
            <a:r>
              <a:rPr lang="es-ES" sz="3600" b="1" dirty="0"/>
              <a:t>para amar</a:t>
            </a:r>
          </a:p>
          <a:p>
            <a:pPr algn="ctr">
              <a:buNone/>
            </a:pPr>
            <a:r>
              <a:rPr lang="es-ES" sz="3600" b="1" dirty="0"/>
              <a:t>Fuera del amor, cosa buena no hay</a:t>
            </a:r>
          </a:p>
          <a:p>
            <a:pPr algn="ctr">
              <a:buNone/>
            </a:pPr>
            <a:r>
              <a:rPr lang="es-ES" sz="3600" b="1" dirty="0"/>
              <a:t>Y sin el amor, no somos nada.</a:t>
            </a:r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amor es sufrido y es benigno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conoce la envidia y no ama lo suyo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Nunca deja de ser, todo lo soporta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sin el amor no somos nada.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esto consiste el amor,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que hayamos amado a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sino que nos amó a nosotros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ha enviado a su hijo.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Dios es amor, el que no ama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conoce a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no, no conoce a Dios y no es nada.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AMADOS, AMADOS SOMOS LOS HIJOS DE DIOS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Amados, amados somos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los hijos de Dios,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aún no se ha manifestado,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que hemos de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sabemos, que cuando El venga/ /, seremos semejantes a El//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le veremos tal como El es.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Pues si habéis resucitado,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Buscad las cosas de arriba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Poned la mirada en los cielos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no en la tierra,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pues muertos sois y vuestra vida está  escondida con Cristo en  Dios,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cuando aparezca,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apareceremos con El en gloria.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/Nos glorificará, nos glorificará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cuando aparezca, apareceremos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con El en gloria./ 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AMARTE SOLO A TI </a:t>
            </a:r>
            <a:endParaRPr lang="es-ES" sz="3600" b="1" dirty="0"/>
          </a:p>
          <a:p>
            <a:pPr algn="ctr">
              <a:buNone/>
            </a:pPr>
            <a:endParaRPr lang="es-ES" sz="2000" b="1" dirty="0"/>
          </a:p>
          <a:p>
            <a:pPr algn="ctr">
              <a:buNone/>
            </a:pPr>
            <a:r>
              <a:rPr lang="es-ES" sz="4400" b="1" dirty="0"/>
              <a:t>Amarte solo a tí, Señor//</a:t>
            </a:r>
          </a:p>
          <a:p>
            <a:pPr algn="ctr">
              <a:buNone/>
            </a:pPr>
            <a:r>
              <a:rPr lang="es-ES" sz="4400" b="1" dirty="0"/>
              <a:t>Y no mirar atrás.</a:t>
            </a:r>
          </a:p>
          <a:p>
            <a:pPr algn="ctr">
              <a:buNone/>
            </a:pPr>
            <a:r>
              <a:rPr lang="es-ES" sz="4400" b="1" dirty="0"/>
              <a:t>Seguir tu caminar, Señor</a:t>
            </a:r>
          </a:p>
          <a:p>
            <a:pPr algn="ctr">
              <a:buNone/>
            </a:pPr>
            <a:r>
              <a:rPr lang="es-ES" sz="4400" b="1" dirty="0"/>
              <a:t>Seguir sin desmayar, Señor</a:t>
            </a:r>
          </a:p>
          <a:p>
            <a:pPr algn="ctr">
              <a:buNone/>
            </a:pPr>
            <a:r>
              <a:rPr lang="es-ES" sz="4400" b="1" dirty="0"/>
              <a:t>Postrado ante tu altar, Señor</a:t>
            </a:r>
          </a:p>
          <a:p>
            <a:pPr algn="ctr">
              <a:buNone/>
            </a:pPr>
            <a:r>
              <a:rPr lang="es-ES" sz="4400" b="1" dirty="0"/>
              <a:t>Y no mirar atrás.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AMEMONOS DE CORAZON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Amémonos de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de labios no fingidos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cuando Cristo venga//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Estemos apercibidos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¿Cómo puedes tu orar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Enojado con tu hermano?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no escucha la oración//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no estás reconciliado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AMOR TAN GRANDE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Amor tan grande, profundo y sublime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el amor de mi Creador,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hay nada en el mundo,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pueda igualarse,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Tan tierno amor de mi buen Jesús.	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de amor, Oh Dios de amor,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Sólo eres tu, mi Dios de amor.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hay otro Dios, fuera de tí,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Fuera de tí, para mí no hay amor.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85729"/>
            <a:ext cx="857256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D</a:t>
            </a:r>
            <a:endParaRPr lang="es-ES" dirty="0"/>
          </a:p>
          <a:p>
            <a:pPr>
              <a:buNone/>
            </a:pPr>
            <a:r>
              <a:rPr lang="es-ES" sz="3400" b="1" dirty="0">
                <a:hlinkClick r:id="rId3" action="ppaction://hlinksldjump"/>
              </a:rPr>
              <a:t>DAME FE MI SEÑOR</a:t>
            </a:r>
            <a:endParaRPr lang="es-ES" sz="3400" b="1" dirty="0"/>
          </a:p>
          <a:p>
            <a:pPr>
              <a:buNone/>
            </a:pPr>
            <a:r>
              <a:rPr lang="es-ES" sz="3400" b="1" dirty="0">
                <a:hlinkClick r:id="rId4" action="ppaction://hlinksldjump"/>
              </a:rPr>
              <a:t>DAVID IBA CANTANDO</a:t>
            </a:r>
          </a:p>
          <a:p>
            <a:pPr>
              <a:buNone/>
            </a:pPr>
            <a:r>
              <a:rPr lang="es-ES" sz="3400" b="1" dirty="0">
                <a:hlinkClick r:id="rId4" action="ppaction://hlinksldjump"/>
              </a:rPr>
              <a:t> </a:t>
            </a:r>
            <a:r>
              <a:rPr lang="es-ES" sz="3400" b="1" dirty="0">
                <a:hlinkClick r:id="rId5" action="ppaction://hlinksldjump"/>
              </a:rPr>
              <a:t>DE CIERTO VOLVERAN</a:t>
            </a:r>
          </a:p>
          <a:p>
            <a:pPr>
              <a:buNone/>
            </a:pPr>
            <a:r>
              <a:rPr lang="es-ES" sz="3400" b="1" dirty="0">
                <a:hlinkClick r:id="rId6" action="ppaction://hlinksldjump"/>
              </a:rPr>
              <a:t>DE GLORIA EN GLORIA ME CAMBIA A MI</a:t>
            </a:r>
            <a:endParaRPr lang="es-ES" sz="3400" b="1" dirty="0"/>
          </a:p>
          <a:p>
            <a:pPr>
              <a:buNone/>
            </a:pPr>
            <a:r>
              <a:rPr lang="es-ES" sz="3400" b="1" dirty="0">
                <a:hlinkClick r:id="rId7" action="ppaction://hlinksldjump"/>
              </a:rPr>
              <a:t>DE GLORIA EN GLORIA TE VEO</a:t>
            </a:r>
            <a:endParaRPr lang="es-ES" sz="3400" b="1" dirty="0"/>
          </a:p>
          <a:p>
            <a:pPr>
              <a:buNone/>
            </a:pPr>
            <a:r>
              <a:rPr lang="es-ES" sz="3400" b="1" dirty="0">
                <a:hlinkClick r:id="rId8" action="ppaction://hlinksldjump"/>
              </a:rPr>
              <a:t>DE LA SOMBRA DE LA MUERTE</a:t>
            </a:r>
            <a:endParaRPr lang="es-ES" sz="3400" b="1" dirty="0"/>
          </a:p>
          <a:p>
            <a:pPr>
              <a:buNone/>
            </a:pPr>
            <a:r>
              <a:rPr lang="es-ES" sz="3400" b="1" dirty="0">
                <a:hlinkClick r:id="rId9" action="ppaction://hlinksldjump"/>
              </a:rPr>
              <a:t>DE RODILLAS VENGO A TI</a:t>
            </a:r>
            <a:endParaRPr lang="es-ES" sz="3400" b="1" dirty="0"/>
          </a:p>
          <a:p>
            <a:pPr>
              <a:buNone/>
            </a:pPr>
            <a:r>
              <a:rPr lang="es-ES_tradnl" sz="3400" b="1" dirty="0">
                <a:hlinkClick r:id="rId10" action="ppaction://hlinksldjump"/>
              </a:rPr>
              <a:t>DEJA QUE EL ESPIRITU DOMINE TU ALMA</a:t>
            </a:r>
            <a:endParaRPr lang="es-ES" sz="3400" b="1" dirty="0"/>
          </a:p>
          <a:p>
            <a:pPr>
              <a:buNone/>
            </a:pPr>
            <a:r>
              <a:rPr lang="es-ES_tradnl" sz="3400" b="1" dirty="0">
                <a:hlinkClick r:id="rId11" action="ppaction://hlinksldjump"/>
              </a:rPr>
              <a:t>DEJAD CAER PODER EN MI PRECIOSO CRISTO</a:t>
            </a:r>
            <a:endParaRPr lang="es-ES" sz="3400" b="1" dirty="0"/>
          </a:p>
          <a:p>
            <a:pPr>
              <a:buNone/>
            </a:pPr>
            <a:r>
              <a:rPr lang="es-ES" sz="3400" b="1" dirty="0">
                <a:hlinkClick r:id="rId12" action="ppaction://hlinksldjump"/>
              </a:rPr>
              <a:t>DEL RÍO SUS CORRIENTES</a:t>
            </a:r>
            <a:endParaRPr lang="es-ES" sz="3400" b="1" dirty="0"/>
          </a:p>
          <a:p>
            <a:pPr>
              <a:buNone/>
            </a:pPr>
            <a:r>
              <a:rPr lang="es-ES" sz="3400" b="1" dirty="0">
                <a:hlinkClick r:id="rId13" action="ppaction://hlinksldjump"/>
              </a:rPr>
              <a:t>DEL SEÑOR ES LA TIERRA</a:t>
            </a:r>
            <a:endParaRPr lang="es-ES" sz="3400" dirty="0"/>
          </a:p>
          <a:p>
            <a:pPr>
              <a:buNone/>
            </a:pPr>
            <a:r>
              <a:rPr lang="es-ES" sz="3400" b="1" dirty="0">
                <a:hlinkClick r:id="rId14" action="ppaction://hlinksldjump"/>
              </a:rPr>
              <a:t>DELANTE DE TU TRONO</a:t>
            </a:r>
            <a:endParaRPr lang="es-ES" sz="3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solo nos ama,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nos protege y nos guarda,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 todos los males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existen aquí,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 eso te alabo, con toda mi alma,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me has dado,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mi Jesús dulce calma.</a:t>
            </a:r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ANDANDO EN EL ESPIRITU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Andando en el Espíritu,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soy la voz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Andando en el Espíritu, por los cielos voy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Andando en el Espíritu,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ciudad yo puedo ver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Andando en el Espíritu, se glorifica El.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endParaRPr lang="es-ES" sz="12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Señor, hazme andar en el Espíritu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Señor, hazme hablar en Espíritu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 hazme vivir en el Espíritu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la ciudad hecha para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ANDARE EN LA LUZ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/Andaré en la luz como El está en luz/ (2)</a:t>
            </a:r>
          </a:p>
          <a:p>
            <a:pPr algn="ctr">
              <a:buNone/>
            </a:pPr>
            <a:r>
              <a:rPr lang="es-ES" sz="3600" b="1" dirty="0"/>
              <a:t>mi delicia es estar en la ley de Jehová</a:t>
            </a:r>
          </a:p>
          <a:p>
            <a:pPr algn="ctr">
              <a:buNone/>
            </a:pPr>
            <a:r>
              <a:rPr lang="es-ES" sz="3600" b="1" dirty="0"/>
              <a:t>y en su ley medito día y noche.</a:t>
            </a:r>
          </a:p>
          <a:p>
            <a:pPr algn="ctr">
              <a:buNone/>
            </a:pPr>
            <a:r>
              <a:rPr lang="es-ES" sz="3600" b="1" dirty="0"/>
              <a:t>Yo seré como árbol plantado junto a aguas</a:t>
            </a:r>
          </a:p>
          <a:p>
            <a:pPr algn="ctr">
              <a:buNone/>
            </a:pPr>
            <a:r>
              <a:rPr lang="es-ES" sz="3600" b="1" dirty="0"/>
              <a:t>Que da fruto a su tiempo</a:t>
            </a:r>
          </a:p>
          <a:p>
            <a:pPr algn="ctr">
              <a:buNone/>
            </a:pPr>
            <a:r>
              <a:rPr lang="es-ES" sz="3600" b="1" dirty="0"/>
              <a:t>Y su hoja no cae y todo lo que hace</a:t>
            </a:r>
          </a:p>
          <a:p>
            <a:pPr algn="ctr">
              <a:buNone/>
            </a:pPr>
            <a:r>
              <a:rPr lang="es-ES" sz="3600" b="1" dirty="0"/>
              <a:t>Prosperará eternamente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ANHELO SEÑOR</a:t>
            </a:r>
            <a:endParaRPr lang="es-ES" b="1" dirty="0"/>
          </a:p>
          <a:p>
            <a:pPr algn="ctr">
              <a:buNone/>
            </a:pPr>
            <a:endParaRPr lang="es-ES" sz="1800" b="1" dirty="0"/>
          </a:p>
          <a:p>
            <a:pPr algn="ctr">
              <a:buNone/>
            </a:pPr>
            <a:r>
              <a:rPr lang="es-ES" sz="4000" b="1" dirty="0"/>
              <a:t>Anhelo Señor lo que quieras de mí, </a:t>
            </a:r>
          </a:p>
          <a:p>
            <a:pPr algn="ctr">
              <a:buNone/>
            </a:pPr>
            <a:r>
              <a:rPr lang="es-ES" sz="4000" b="1" dirty="0"/>
              <a:t>Quebrar mi corazón, Derramarlo para tí</a:t>
            </a:r>
          </a:p>
          <a:p>
            <a:pPr algn="ctr">
              <a:buNone/>
            </a:pPr>
            <a:r>
              <a:rPr lang="es-ES" sz="4000" b="1" dirty="0"/>
              <a:t>No escondas de mí tu rostro quiero ver, No dejes mi alma ir, tras lo que no ha de ser.</a:t>
            </a:r>
          </a:p>
          <a:p>
            <a:pPr algn="ctr">
              <a:buNone/>
            </a:pPr>
            <a:endParaRPr lang="es-ES" sz="3500" b="1" dirty="0"/>
          </a:p>
          <a:p>
            <a:pPr algn="ctr">
              <a:buNone/>
            </a:pPr>
            <a:r>
              <a:rPr lang="es-ES" sz="4000" b="1" dirty="0"/>
              <a:t>Cansado estoy de mi, Te entrego mi ser</a:t>
            </a:r>
          </a:p>
          <a:p>
            <a:pPr algn="ctr">
              <a:buNone/>
            </a:pPr>
            <a:r>
              <a:rPr lang="es-ES" sz="4000" b="1" dirty="0"/>
              <a:t>Sentir dentro de mí, El fuego de tu ser</a:t>
            </a:r>
          </a:p>
          <a:p>
            <a:pPr algn="ctr">
              <a:buNone/>
            </a:pPr>
            <a:r>
              <a:rPr lang="es-ES" sz="4000" b="1" dirty="0"/>
              <a:t>/Gracias por la vida que pusiste en mí </a:t>
            </a:r>
          </a:p>
          <a:p>
            <a:pPr algn="ctr">
              <a:buNone/>
            </a:pPr>
            <a:r>
              <a:rPr lang="es-ES" sz="4000" b="1" dirty="0"/>
              <a:t>Te diste sin medida para salvarme a mí//</a:t>
            </a:r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Es tiempo de vivir corriendo en la verdad, Sentir tu obra en mí</a:t>
            </a:r>
          </a:p>
          <a:p>
            <a:pPr algn="ctr">
              <a:buNone/>
            </a:pPr>
            <a:r>
              <a:rPr lang="es-ES" sz="4000" b="1" dirty="0"/>
              <a:t>Tu vida reflejar</a:t>
            </a:r>
          </a:p>
          <a:p>
            <a:pPr algn="ctr">
              <a:buNone/>
            </a:pPr>
            <a:r>
              <a:rPr lang="es-ES" sz="4000" b="1" dirty="0"/>
              <a:t>El precio he de pagar muriendo heredar, Ese lugar en tí </a:t>
            </a:r>
          </a:p>
          <a:p>
            <a:pPr algn="ctr">
              <a:buNone/>
            </a:pPr>
            <a:r>
              <a:rPr lang="es-ES" sz="4000" b="1" dirty="0"/>
              <a:t>Tu vida levantar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APARTATE TIERRA, YO BROTARE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/Apártate tierra, yo brotaré/ (2)</a:t>
            </a:r>
          </a:p>
          <a:p>
            <a:pPr algn="ctr">
              <a:buNone/>
            </a:pPr>
            <a:r>
              <a:rPr lang="es-ES" sz="4000" b="1" dirty="0"/>
              <a:t>pues forma no hay para detenerme</a:t>
            </a:r>
          </a:p>
          <a:p>
            <a:pPr algn="ctr">
              <a:buNone/>
            </a:pPr>
            <a:r>
              <a:rPr lang="es-ES" sz="4000" b="1" dirty="0"/>
              <a:t>apártate tierra, yo brotaré.</a:t>
            </a:r>
          </a:p>
          <a:p>
            <a:pPr algn="ctr">
              <a:buNone/>
            </a:pPr>
            <a:r>
              <a:rPr lang="es-ES" sz="4000" b="1" dirty="0"/>
              <a:t>Apártate carne…..diablo…….mente…..alma…..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1" y="214290"/>
            <a:ext cx="8715437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AQUEL QUE LA BUENA OBRA EMPEZO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/Aquel que la buena obra empezó//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será fiel en completarla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El es fiel en completarla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El que la comenzó,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será fiel en completarla en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1" y="214291"/>
            <a:ext cx="8715437" cy="642942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Si tu lucha actual está convirtiendo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tu Fe en duda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Si el proceso se alarga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y  el gozo empieza a fallar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Acuérdate que el Señor no te dejará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Y que su mano no te abandonará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Su tesoro eres y El se complace en tí.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AQUÍ ESTAMOS EN EL MONTE DE MORIAH</a:t>
            </a:r>
            <a:endParaRPr lang="es-ES" b="1" dirty="0"/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sz="4000" b="1" dirty="0"/>
              <a:t>Aquí estamos en el Monte de </a:t>
            </a:r>
            <a:r>
              <a:rPr lang="es-ES" sz="4000" b="1" dirty="0" err="1"/>
              <a:t>Moriah</a:t>
            </a:r>
            <a:r>
              <a:rPr lang="es-ES" sz="4000" b="1" dirty="0"/>
              <a:t>,</a:t>
            </a:r>
          </a:p>
          <a:p>
            <a:pPr algn="ctr">
              <a:buNone/>
            </a:pPr>
            <a:r>
              <a:rPr lang="es-ES" sz="4000" b="1" dirty="0"/>
              <a:t>vamos adelante,/ /</a:t>
            </a:r>
          </a:p>
          <a:p>
            <a:pPr algn="ctr">
              <a:buNone/>
            </a:pPr>
            <a:r>
              <a:rPr lang="es-ES" sz="4000" b="1" dirty="0"/>
              <a:t>para ofrecer el sacrificio de la tarde, /vamos adelante,/ /</a:t>
            </a:r>
          </a:p>
          <a:p>
            <a:pPr algn="ctr">
              <a:buNone/>
            </a:pPr>
            <a:r>
              <a:rPr lang="es-ES" sz="4000" b="1" dirty="0"/>
              <a:t>/No es tiempo ya, para volver atrás, </a:t>
            </a:r>
          </a:p>
          <a:p>
            <a:pPr algn="ctr">
              <a:buNone/>
            </a:pPr>
            <a:r>
              <a:rPr lang="es-ES" sz="4000" b="1" dirty="0"/>
              <a:t>vamos adelante, vamos adelante/ 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5786454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No es por obras que podemos alcanzar, /vamos adelante,/ /</a:t>
            </a:r>
          </a:p>
          <a:p>
            <a:pPr algn="ctr">
              <a:buNone/>
            </a:pPr>
            <a:r>
              <a:rPr lang="es-ES" sz="4000" b="1" dirty="0"/>
              <a:t>más por la gracia de Dios alcanzaremos, /vamos adelante./ /</a:t>
            </a:r>
          </a:p>
          <a:p>
            <a:pPr algn="ctr">
              <a:buNone/>
            </a:pPr>
            <a:r>
              <a:rPr lang="es-ES" sz="4000" b="1" dirty="0"/>
              <a:t>Todos los siervos quédense atrás</a:t>
            </a:r>
          </a:p>
          <a:p>
            <a:pPr algn="ctr">
              <a:buNone/>
            </a:pPr>
            <a:r>
              <a:rPr lang="es-ES" sz="4000" b="1" dirty="0"/>
              <a:t>Pero sus hijos, vamos adelante</a:t>
            </a:r>
          </a:p>
          <a:p>
            <a:pPr algn="ctr">
              <a:buNone/>
            </a:pPr>
            <a:r>
              <a:rPr lang="es-ES" sz="4000" b="1" dirty="0"/>
              <a:t>Para ofrecer sacrificio de la tarde/vamos adelante//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5786454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85729"/>
            <a:ext cx="857256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b="1" dirty="0">
                <a:hlinkClick r:id="rId2" action="ppaction://hlinksldjump"/>
              </a:rPr>
              <a:t>DELEITATE EN DIOS Y EL TE DARA 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3" action="ppaction://hlinksldjump"/>
              </a:rPr>
              <a:t>DESDE EL AMANECER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4" action="ppaction://hlinksldjump"/>
              </a:rPr>
              <a:t>DESPERTAD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5" action="ppaction://hlinksldjump"/>
              </a:rPr>
              <a:t>DESPERTAD, SION DESPERTAD</a:t>
            </a:r>
            <a:endParaRPr lang="es-ES_tradnl" sz="2800" b="1" dirty="0">
              <a:hlinkClick r:id="rId6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800" b="1" dirty="0">
                <a:hlinkClick r:id="rId6" action="ppaction://hlinksldjump"/>
              </a:rPr>
              <a:t>DESPIERTA MI SER PARA AMARTE OH SEÑOR</a:t>
            </a:r>
            <a:endParaRPr lang="es-ES" sz="2800" b="1" dirty="0">
              <a:hlinkClick r:id="rId7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7" action="ppaction://hlinksldjump"/>
              </a:rPr>
              <a:t>DESPIERTA, OH ISRAEL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8" action="ppaction://hlinksldjump"/>
              </a:rPr>
              <a:t>DESPIERTATE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9" action="ppaction://hlinksldjump"/>
              </a:rPr>
              <a:t>DESPUES DE SIETE DIAS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0" action="ppaction://hlinksldjump"/>
              </a:rPr>
              <a:t>DICE DIOS QUE SOMOS HIJOS DE LA LUZ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1" action="ppaction://hlinksldjump"/>
              </a:rPr>
              <a:t>DIGNO DE GLORIA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2" action="ppaction://hlinksldjump"/>
              </a:rPr>
              <a:t>DIGNO, DIGNO ERES SEÑOR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_tradnl" sz="2800" b="1" dirty="0">
                <a:hlinkClick r:id="rId13" action="ppaction://hlinksldjump"/>
              </a:rPr>
              <a:t>DIGNO ERES </a:t>
            </a:r>
            <a:endParaRPr lang="es-ES" sz="2800" b="1" dirty="0"/>
          </a:p>
        </p:txBody>
      </p:sp>
      <p:pic>
        <p:nvPicPr>
          <p:cNvPr id="4" name="Picture 2" descr="E:\trabajos\NAHUM\Dibujo.bmp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AQUÍ ESTOY</a:t>
            </a:r>
            <a:endParaRPr lang="es-ES" b="1" dirty="0"/>
          </a:p>
          <a:p>
            <a:pPr algn="ctr">
              <a:buNone/>
            </a:pPr>
            <a:endParaRPr lang="es-ES" sz="1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Aquí estoy te ofrezco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Todo lo que soy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Aquí estoy; un sacrificio quiero ser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Toma mi ser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Mi vida te entrego a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Porque tú eres mi Dios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Eres digno de adoración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Una ofrenda de Amor Seré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Para TÍ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AQUÍ ESTOY DISPONIBLE</a:t>
            </a:r>
            <a:endParaRPr lang="es-ES" sz="4000" b="1" dirty="0"/>
          </a:p>
          <a:p>
            <a:pPr algn="ctr"/>
            <a:endParaRPr lang="es-ES" sz="4000" b="1" dirty="0"/>
          </a:p>
          <a:p>
            <a:pPr algn="ctr">
              <a:buNone/>
            </a:pPr>
            <a:r>
              <a:rPr lang="es-ES" sz="4000" b="1" dirty="0"/>
              <a:t>Aquí estoy disponible</a:t>
            </a:r>
          </a:p>
          <a:p>
            <a:pPr algn="ctr">
              <a:buNone/>
            </a:pPr>
            <a:r>
              <a:rPr lang="es-ES" sz="4000" b="1" dirty="0"/>
              <a:t>Y por mí, serviré al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AQUÍ ESTOY PARA HACER TU VOLUNTAD</a:t>
            </a:r>
            <a:endParaRPr lang="es-ES" sz="3600" b="1" dirty="0"/>
          </a:p>
          <a:p>
            <a:pPr algn="ctr"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/Aquí estoy para hacer tu voluntad/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tu camino guárdame,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 tras de tí caminaré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aquí estoy para hacer tu voluntad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Ayúdame para hacer……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Dame poder para hacer……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/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AQUÍ TE ESPERO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Aquí te espero, morad en mí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Eres mi deseo oh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Refugio es tu amor, hazme arrodillar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a Cristo más y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/Ven vive en mí, toda mi vida es tuya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Respira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levantaré como águila/ (2)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5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ARDIENDO EN FUEGO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Ardiendo en fuego  mi alma está//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gloriosa llama me limpiará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Aleluya, mi alma ardiendo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Señor quiero que ardas en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lo Zarza quiero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arder con tu poder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nuevas lenguas,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hablar como señal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estoy ardiendo con el fuego celestial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alabarte y adorarte solo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se Adora en Espíritu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en verdad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Señor quiero que ardas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mí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la zarza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arder con tu poder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ARRASAN LOS MUROS, TOMAN LA CIUDAD</a:t>
            </a:r>
            <a:endParaRPr lang="es-ES" sz="3600" b="1" dirty="0"/>
          </a:p>
          <a:p>
            <a:pPr algn="ctr">
              <a:buNone/>
            </a:pPr>
            <a:endParaRPr lang="es-ES" sz="2400" b="1" dirty="0"/>
          </a:p>
          <a:p>
            <a:pPr algn="ctr">
              <a:buNone/>
            </a:pPr>
            <a:r>
              <a:rPr lang="es-ES" sz="4000" b="1" dirty="0"/>
              <a:t>/Arrasan los muros, toman la Ciudad</a:t>
            </a:r>
          </a:p>
          <a:p>
            <a:pPr algn="ctr">
              <a:buNone/>
            </a:pPr>
            <a:r>
              <a:rPr lang="es-ES" sz="4000" b="1" dirty="0"/>
              <a:t>grandiosas tropas llevando su voz. (2)</a:t>
            </a:r>
          </a:p>
          <a:p>
            <a:pPr algn="ctr">
              <a:buNone/>
            </a:pPr>
            <a:r>
              <a:rPr lang="es-ES" sz="4000" b="1" dirty="0"/>
              <a:t>/Dios alza su voz ante su ejército/ (2)</a:t>
            </a:r>
          </a:p>
          <a:p>
            <a:pPr algn="ctr">
              <a:buNone/>
            </a:pPr>
            <a:r>
              <a:rPr lang="es-ES" sz="4000" b="1" dirty="0"/>
              <a:t>/Que resuenen en Sión trompetas</a:t>
            </a:r>
          </a:p>
          <a:p>
            <a:pPr algn="ctr">
              <a:buNone/>
            </a:pPr>
            <a:r>
              <a:rPr lang="es-ES" sz="4000" b="1" dirty="0"/>
              <a:t>suene alarma en el monte Santo/ (2)</a:t>
            </a:r>
          </a:p>
          <a:p>
            <a:pPr algn="ctr">
              <a:buNone/>
            </a:pPr>
            <a:r>
              <a:rPr lang="es-ES" sz="4000" b="1" dirty="0"/>
              <a:t>que resuenen en Sión trompetas</a:t>
            </a:r>
          </a:p>
          <a:p>
            <a:pPr algn="ctr">
              <a:buNone/>
            </a:pPr>
            <a:r>
              <a:rPr lang="es-ES" sz="4000" b="1" dirty="0"/>
              <a:t>suenen en Sión.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5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AUN CUANDO LA HIGUERA NO FLOREZCA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Aun cuando la higuera no florezca,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en las vides no haya fruto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si los campos no dan su cosecha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los rebaños se acaben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Con todo yo me alegraré en Jehová//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me gozaré, en el Dios de mi salvación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me gozaré.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Jehová el Señor es mi fortaleza//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cual hace mis pies como de ciervas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en mis alturas me hace andar.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/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AUNQUE DESEO MIRAR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Aunque deseo mirar más alto Señor.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Aunque deseo correr con paciencia y llegar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Aunque deseo dejar las cosas viejas atrás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Cada mañana la armadura de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tengo que tomar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Una batalla hay que pelear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Una guerra hay que ganar,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Fuerte es la lucha, no hay que confiar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Solo en el brazo fuerte de Jehová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AUNQUE UN EJERCITO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/Aunque un ejército acampe contra mí</a:t>
            </a:r>
          </a:p>
          <a:p>
            <a:pPr algn="ctr">
              <a:buNone/>
            </a:pPr>
            <a:r>
              <a:rPr lang="es-ES" sz="4000" b="1" dirty="0"/>
              <a:t>no temerá mi corazón/ (2)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/Aunque contra mí se levante guerra</a:t>
            </a:r>
          </a:p>
          <a:p>
            <a:pPr algn="ctr">
              <a:buNone/>
            </a:pPr>
            <a:r>
              <a:rPr lang="es-ES" sz="4000" b="1" dirty="0"/>
              <a:t>yo estaré confiado en mi Salvador/ (2)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85729"/>
            <a:ext cx="8572560" cy="635798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DIGNO ES EL CORDERO</a:t>
            </a:r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 </a:t>
            </a:r>
            <a:r>
              <a:rPr lang="es-ES_tradnl" b="1" dirty="0">
                <a:hlinkClick r:id="rId3" action="ppaction://hlinksldjump"/>
              </a:rPr>
              <a:t>DIGO SI, SI, SI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4" action="ppaction://hlinksldjump"/>
              </a:rPr>
              <a:t>DILE A MI PUEBLO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_tradnl" b="1" dirty="0">
                <a:hlinkClick r:id="rId5" action="ppaction://hlinksldjump"/>
              </a:rPr>
              <a:t>DILE A MI PUEBLO QUE MARCHE 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6" action="ppaction://hlinksldjump"/>
              </a:rPr>
              <a:t>DIOS A UN PUEBLO ESTA LLAMANDO</a:t>
            </a:r>
            <a:endParaRPr lang="es-ES" b="1" dirty="0">
              <a:hlinkClick r:id="rId7" action="ppaction://hlinksldjump"/>
            </a:endParaRPr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DIOS, DIOS MIO ERES TU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DIOS ES AMOR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DIOS ES BUENO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DIOS ES NUESTRO AMPARO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DIOS ESTA AQUÍ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DIOS ESTA AQUÍ TAN CIERTO COMO EL AIRE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DIOS ME ES TESTIGO </a:t>
            </a:r>
            <a:endParaRPr lang="es-ES" b="1" dirty="0">
              <a:hlinkClick r:id="rId14" action="ppaction://hlinksldjump"/>
            </a:endParaRPr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DIOS ME HA DADO</a:t>
            </a: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AYÚDAME A MIRAR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Ayúdame a mirar con tus ojos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quiero sentir con tu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quiero vivir más siendo insensible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tanta necesidad por Jesucristo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pido la paz para mi ciudad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pido perdón por mi ciudad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Ahora me humillo y busco tu rostro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quien iré Señor sino a tí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BATID LAS MANOS PUEBLOS TODOS</a:t>
            </a:r>
            <a:endParaRPr lang="es-ES" sz="4000" b="1" dirty="0"/>
          </a:p>
          <a:p>
            <a:pPr algn="ctr">
              <a:buNone/>
            </a:pPr>
            <a:r>
              <a:rPr lang="es-ES_tradnl" sz="4400" b="1" dirty="0"/>
              <a:t>Batid las manos pueblos todos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Alabad a Dios con voz de júbilo//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Hosanna//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Alabad a Dios con voz de júbilo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Alabadle//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Alabad a Dios con voz de júbilo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BELLO SEÑOR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Bello señor, bello Señor, bello Señor</a:t>
            </a:r>
          </a:p>
          <a:p>
            <a:pPr algn="ctr">
              <a:buNone/>
            </a:pPr>
            <a:r>
              <a:rPr lang="es-ES" sz="4000" b="1" dirty="0"/>
              <a:t>De todo creador.</a:t>
            </a:r>
          </a:p>
          <a:p>
            <a:pPr algn="ctr">
              <a:buNone/>
            </a:pPr>
            <a:r>
              <a:rPr lang="es-ES" sz="4000" b="1" dirty="0"/>
              <a:t>/Nos redimiste en la cruz/ (2)</a:t>
            </a:r>
          </a:p>
          <a:p>
            <a:pPr algn="ctr">
              <a:buNone/>
            </a:pPr>
            <a:r>
              <a:rPr lang="es-ES" sz="4000" b="1" dirty="0"/>
              <a:t>toma mi espíritu, mi alma también </a:t>
            </a:r>
          </a:p>
          <a:p>
            <a:pPr algn="ctr">
              <a:buNone/>
            </a:pPr>
            <a:r>
              <a:rPr lang="es-ES" sz="4000" b="1" dirty="0"/>
              <a:t>toma mi cuerpo y hazlo tu hogar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BENDECID A JEHOVA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Bendecid a Jehová </a:t>
            </a:r>
          </a:p>
          <a:p>
            <a:pPr algn="ctr">
              <a:buNone/>
            </a:pPr>
            <a:r>
              <a:rPr lang="es-ES" sz="4000" b="1" dirty="0"/>
              <a:t>Siervos todos de Jehová,</a:t>
            </a:r>
          </a:p>
          <a:p>
            <a:pPr algn="ctr">
              <a:buNone/>
            </a:pPr>
            <a:r>
              <a:rPr lang="es-ES" sz="4000" b="1" dirty="0"/>
              <a:t>Que se paran en las noches</a:t>
            </a:r>
          </a:p>
          <a:p>
            <a:pPr algn="ctr">
              <a:buNone/>
            </a:pPr>
            <a:r>
              <a:rPr lang="es-ES" sz="4000" b="1" dirty="0"/>
              <a:t>En la casa de Jehová.</a:t>
            </a:r>
          </a:p>
          <a:p>
            <a:pPr algn="ctr">
              <a:buNone/>
            </a:pPr>
            <a:r>
              <a:rPr lang="es-ES" sz="4000" b="1" dirty="0"/>
              <a:t>Levantad las manos en el Santuario</a:t>
            </a:r>
          </a:p>
          <a:p>
            <a:pPr algn="ctr">
              <a:buNone/>
            </a:pPr>
            <a:r>
              <a:rPr lang="es-ES" sz="4000" b="1" dirty="0"/>
              <a:t>/Bendecid a Jehová./ (2)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BENDECID AL SEÑOR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Bendecid al Señor</a:t>
            </a:r>
          </a:p>
          <a:p>
            <a:pPr algn="ctr">
              <a:buNone/>
            </a:pPr>
            <a:r>
              <a:rPr lang="es-ES" sz="4000" b="1" dirty="0"/>
              <a:t>Bendecid alma mía</a:t>
            </a:r>
          </a:p>
          <a:p>
            <a:pPr algn="ctr">
              <a:buNone/>
            </a:pPr>
            <a:r>
              <a:rPr lang="es-ES" sz="4000" b="1" dirty="0"/>
              <a:t>Que todo mi ser te bendiga Señor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BENDECIDO SEA EL SEÑOR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Bendecido sea el Señor </a:t>
            </a:r>
          </a:p>
          <a:p>
            <a:pPr algn="ctr">
              <a:buNone/>
            </a:pPr>
            <a:r>
              <a:rPr lang="es-ES" sz="4000" b="1" dirty="0"/>
              <a:t>Digno de suprema adoración</a:t>
            </a:r>
          </a:p>
          <a:p>
            <a:pPr algn="ctr">
              <a:buNone/>
            </a:pPr>
            <a:r>
              <a:rPr lang="es-ES" sz="4000" b="1" dirty="0"/>
              <a:t>Manos altas levantamos hacia El</a:t>
            </a:r>
          </a:p>
          <a:p>
            <a:pPr algn="ctr">
              <a:buNone/>
            </a:pPr>
            <a:r>
              <a:rPr lang="es-ES" sz="4000" b="1" dirty="0"/>
              <a:t>Cantando</a:t>
            </a:r>
          </a:p>
          <a:p>
            <a:pPr algn="ctr">
              <a:buNone/>
            </a:pPr>
            <a:r>
              <a:rPr lang="es-ES" sz="4000" b="1" dirty="0"/>
              <a:t>Bendecido sea//</a:t>
            </a:r>
          </a:p>
          <a:p>
            <a:pPr algn="ctr">
              <a:buNone/>
            </a:pPr>
            <a:r>
              <a:rPr lang="es-ES" sz="4000" b="1" dirty="0"/>
              <a:t>Bendecido sea el Señor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BENDECIRE A JEHOVA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 err="1"/>
              <a:t>Sal.</a:t>
            </a:r>
            <a:r>
              <a:rPr lang="es-ES" sz="3600" b="1" dirty="0"/>
              <a:t> 34: 1-4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Bendeciré a Jehová en todo tiempo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alabanza en mi boca estará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Jehová se gloriará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oirán los mansos y se alegrarán.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Engrandeced a Jehová conmigo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exaltemos a una su Nombre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Busqué a Jehová y El me oyó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de todos mis temores me libró.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BENDICE ALMA MIA</a:t>
            </a:r>
            <a:endParaRPr lang="es-ES" sz="4000" dirty="0"/>
          </a:p>
          <a:p>
            <a:pPr algn="ctr">
              <a:buNone/>
            </a:pPr>
            <a:r>
              <a:rPr lang="es-ES" sz="4000" b="1" dirty="0"/>
              <a:t>Bendice Alma mía</a:t>
            </a:r>
          </a:p>
          <a:p>
            <a:pPr algn="ctr">
              <a:buNone/>
            </a:pPr>
            <a:r>
              <a:rPr lang="es-ES" sz="4000" b="1" dirty="0"/>
              <a:t>Bendice a Jehová</a:t>
            </a:r>
          </a:p>
          <a:p>
            <a:pPr algn="ctr">
              <a:buNone/>
            </a:pPr>
            <a:r>
              <a:rPr lang="es-ES" sz="4000" b="1" dirty="0"/>
              <a:t>el sana tus dolencias</a:t>
            </a:r>
          </a:p>
          <a:p>
            <a:pPr algn="ctr">
              <a:buNone/>
            </a:pPr>
            <a:r>
              <a:rPr lang="es-ES" sz="4000" b="1" dirty="0"/>
              <a:t>perdona tu iniquidad</a:t>
            </a:r>
          </a:p>
          <a:p>
            <a:pPr algn="ctr">
              <a:buNone/>
            </a:pPr>
            <a:r>
              <a:rPr lang="es-ES" sz="4000" b="1" dirty="0"/>
              <a:t>bendecidle a Él	</a:t>
            </a:r>
          </a:p>
          <a:p>
            <a:pPr algn="ctr">
              <a:buNone/>
            </a:pPr>
            <a:r>
              <a:rPr lang="es-ES" sz="4000" b="1" dirty="0"/>
              <a:t>sacia de bien tu boca</a:t>
            </a:r>
          </a:p>
          <a:p>
            <a:pPr algn="ctr">
              <a:buNone/>
            </a:pPr>
            <a:r>
              <a:rPr lang="es-ES" sz="4000" b="1" dirty="0"/>
              <a:t>bendecidle a Él 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BENDICION Y HONRA</a:t>
            </a:r>
            <a:endParaRPr lang="es-ES" sz="40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4000" b="1" dirty="0"/>
              <a:t>Bendición y honra </a:t>
            </a:r>
          </a:p>
          <a:p>
            <a:pPr algn="ctr">
              <a:buNone/>
            </a:pPr>
            <a:r>
              <a:rPr lang="es-ES" sz="4000" b="1" dirty="0"/>
              <a:t>/y gloria sea a El/ (3)</a:t>
            </a:r>
          </a:p>
          <a:p>
            <a:pPr algn="ctr">
              <a:buNone/>
            </a:pPr>
            <a:r>
              <a:rPr lang="es-ES" sz="4000" b="1" dirty="0"/>
              <a:t>Bendición y honra </a:t>
            </a:r>
          </a:p>
          <a:p>
            <a:pPr algn="ctr">
              <a:buNone/>
            </a:pPr>
            <a:r>
              <a:rPr lang="es-ES" sz="4000" b="1" dirty="0"/>
              <a:t>Y gloria sea a El, por la eternidad.</a:t>
            </a:r>
          </a:p>
          <a:p>
            <a:pPr algn="ctr">
              <a:buNone/>
            </a:pPr>
            <a:r>
              <a:rPr lang="es-ES" sz="4000" b="1" dirty="0"/>
              <a:t>Adoradle, adórenle los santos</a:t>
            </a:r>
          </a:p>
          <a:p>
            <a:pPr algn="ctr">
              <a:buNone/>
            </a:pPr>
            <a:r>
              <a:rPr lang="es-ES" sz="4000" b="1" dirty="0"/>
              <a:t>Adoradle, por la eternidad.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BENDITO ES EL SEÑOR</a:t>
            </a:r>
            <a:endParaRPr lang="es-ES" sz="3600" b="1" dirty="0"/>
          </a:p>
          <a:p>
            <a:pPr algn="ctr">
              <a:buNone/>
            </a:pPr>
            <a:endParaRPr lang="es-ES" sz="1800" b="1" dirty="0"/>
          </a:p>
          <a:p>
            <a:pPr algn="ctr">
              <a:buNone/>
            </a:pPr>
            <a:r>
              <a:rPr lang="es-ES" sz="4000" b="1" dirty="0"/>
              <a:t>Bendito es el Señor Dios Todopoderoso</a:t>
            </a:r>
          </a:p>
          <a:p>
            <a:pPr algn="ctr">
              <a:buNone/>
            </a:pPr>
            <a:r>
              <a:rPr lang="es-ES" sz="4000" b="1" dirty="0"/>
              <a:t>Quien era, es y quien será</a:t>
            </a:r>
          </a:p>
          <a:p>
            <a:pPr algn="ctr">
              <a:buNone/>
            </a:pPr>
            <a:r>
              <a:rPr lang="es-ES" sz="4000" b="1" dirty="0"/>
              <a:t>Bendito es el Señor Dios Todopoderoso</a:t>
            </a:r>
          </a:p>
          <a:p>
            <a:pPr algn="ctr">
              <a:buNone/>
            </a:pPr>
            <a:r>
              <a:rPr lang="es-ES" sz="4000" b="1" dirty="0"/>
              <a:t>Quien siempre reinará.</a:t>
            </a:r>
          </a:p>
          <a:p>
            <a:pPr algn="ctr">
              <a:buNone/>
            </a:pPr>
            <a:r>
              <a:rPr lang="es-ES" sz="4000" b="1" dirty="0"/>
              <a:t>Padre en los cielos te adoramos</a:t>
            </a:r>
          </a:p>
          <a:p>
            <a:pPr algn="ctr">
              <a:buNone/>
            </a:pPr>
            <a:r>
              <a:rPr lang="es-ES" sz="4000" b="1" dirty="0"/>
              <a:t>En la tierra tu nombre proclamamos</a:t>
            </a:r>
          </a:p>
          <a:p>
            <a:pPr algn="ctr">
              <a:buNone/>
            </a:pPr>
            <a:r>
              <a:rPr lang="es-ES" sz="4000" b="1" dirty="0"/>
              <a:t>Que tu reino se establezca en alabanza</a:t>
            </a:r>
          </a:p>
          <a:p>
            <a:pPr algn="ctr">
              <a:buNone/>
            </a:pPr>
            <a:r>
              <a:rPr lang="es-ES" sz="4000" b="1" dirty="0"/>
              <a:t>Y que todos proclamen tu poder.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85729"/>
            <a:ext cx="857256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DIOS NO HA MUERTO, VIVIENDO  ESTA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_tradnl" b="1" dirty="0">
                <a:hlinkClick r:id="rId4" action="ppaction://hlinksldjump"/>
              </a:rPr>
              <a:t>DIOS NO NOS TRAJO HASTA AQUÍ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 </a:t>
            </a:r>
            <a:r>
              <a:rPr lang="es-ES" b="1" dirty="0">
                <a:hlinkClick r:id="rId5" action="ppaction://hlinksldjump"/>
              </a:rPr>
              <a:t>DIOS NOS HA TRASLADADO</a:t>
            </a:r>
            <a:endParaRPr lang="es-ES" b="1" dirty="0">
              <a:hlinkClick r:id="rId6" action="ppaction://hlinksldjump"/>
            </a:endParaRPr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DIOS TIENE UN EJERCITO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DIOS TIENE UNA FAMILIA SANTA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DIOS TOMA MI VIDA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DIOS VIVIENTE, REY VENIDERO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DISPUESTO ESTOY PARA SERVIRTE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DONDE QUIERA QUE ESTE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DONDE SE JUNTARAN LAS AGUILAS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DONDE TU VAYAS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DULCE, DULCE UNCION</a:t>
            </a: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BENDITO JEHOVA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Sal.106: 48</a:t>
            </a:r>
          </a:p>
          <a:p>
            <a:pPr algn="ctr">
              <a:buNone/>
            </a:pPr>
            <a:r>
              <a:rPr lang="es-ES" sz="4000" b="1" dirty="0"/>
              <a:t>/Bendito Jehová Dios de Israel/ (2)</a:t>
            </a:r>
          </a:p>
          <a:p>
            <a:pPr algn="ctr">
              <a:buNone/>
            </a:pPr>
            <a:r>
              <a:rPr lang="es-ES" sz="4000" b="1" dirty="0"/>
              <a:t>desde la eternidad, hasta la eternidad</a:t>
            </a:r>
          </a:p>
          <a:p>
            <a:pPr algn="ctr">
              <a:buNone/>
            </a:pPr>
            <a:r>
              <a:rPr lang="es-ES" sz="4000" b="1" dirty="0"/>
              <a:t>y diga todo el pueblo, /Amén/ (2)</a:t>
            </a:r>
          </a:p>
          <a:p>
            <a:pPr algn="ctr">
              <a:buNone/>
            </a:pPr>
            <a:r>
              <a:rPr lang="es-ES" sz="4000" b="1" dirty="0"/>
              <a:t>/y diga todo el pueblo, amén/ (2)</a:t>
            </a:r>
          </a:p>
          <a:p>
            <a:pPr algn="ctr">
              <a:buNone/>
            </a:pPr>
            <a:r>
              <a:rPr lang="es-ES" sz="4000" b="1" dirty="0"/>
              <a:t>y diga todo el pueblo y diga todo el pueblo</a:t>
            </a:r>
          </a:p>
          <a:p>
            <a:pPr algn="ctr">
              <a:buNone/>
            </a:pPr>
            <a:r>
              <a:rPr lang="es-ES" sz="4000" b="1" dirty="0"/>
              <a:t>y diga todo el pueblo /Amén/. (2)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BENDITO SEA JEHOVA</a:t>
            </a:r>
            <a:endParaRPr lang="es-ES" sz="3600" b="1" dirty="0"/>
          </a:p>
          <a:p>
            <a:pPr algn="ctr">
              <a:buNone/>
            </a:pPr>
            <a:endParaRPr lang="es-ES" sz="2400" b="1" dirty="0"/>
          </a:p>
          <a:p>
            <a:pPr algn="ctr">
              <a:buNone/>
            </a:pPr>
            <a:r>
              <a:rPr lang="es-ES" sz="3600" b="1" dirty="0"/>
              <a:t>/Bendito sea Jehová que oyó la voz de mis ruegos/ </a:t>
            </a:r>
          </a:p>
          <a:p>
            <a:pPr algn="ctr">
              <a:buNone/>
            </a:pPr>
            <a:r>
              <a:rPr lang="es-ES" sz="3600" b="1" dirty="0"/>
              <a:t>/Jehová es mi fortaleza mi escudo es El. (2)</a:t>
            </a:r>
          </a:p>
          <a:p>
            <a:pPr algn="ctr">
              <a:buNone/>
            </a:pPr>
            <a:r>
              <a:rPr lang="es-ES" sz="3600" b="1" dirty="0"/>
              <a:t>/Hubiera yo desmayado si no creyese</a:t>
            </a:r>
          </a:p>
          <a:p>
            <a:pPr algn="ctr">
              <a:buNone/>
            </a:pPr>
            <a:r>
              <a:rPr lang="es-ES" sz="3600" b="1" dirty="0"/>
              <a:t>en la bondad de Jehová/ (2)</a:t>
            </a:r>
          </a:p>
          <a:p>
            <a:pPr algn="ctr">
              <a:buNone/>
            </a:pPr>
            <a:r>
              <a:rPr lang="es-ES" sz="3600" b="1" dirty="0"/>
              <a:t>en la tierra de los vivientes</a:t>
            </a:r>
          </a:p>
          <a:p>
            <a:pPr algn="ctr">
              <a:buNone/>
            </a:pPr>
            <a:r>
              <a:rPr lang="es-ES" sz="3600" b="1" dirty="0"/>
              <a:t>alaban a Jehová.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BENDITO SEA JEHOVA LA ROCA</a:t>
            </a: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Bendito sea Jehová la Roca</a:t>
            </a:r>
          </a:p>
          <a:p>
            <a:pPr algn="ctr">
              <a:buNone/>
            </a:pPr>
            <a:r>
              <a:rPr lang="es-ES" sz="4000" b="1" dirty="0"/>
              <a:t>por toda la eternidad</a:t>
            </a:r>
          </a:p>
          <a:p>
            <a:pPr algn="ctr">
              <a:buNone/>
            </a:pPr>
            <a:r>
              <a:rPr lang="es-ES" sz="4000" b="1" dirty="0"/>
              <a:t>mi escondedero y mi refugio </a:t>
            </a:r>
          </a:p>
          <a:p>
            <a:pPr algn="ctr">
              <a:buNone/>
            </a:pPr>
            <a:r>
              <a:rPr lang="es-ES" sz="4000" b="1" dirty="0"/>
              <a:t>eres tú, bendito Jehová</a:t>
            </a:r>
          </a:p>
          <a:p>
            <a:pPr algn="ctr">
              <a:buNone/>
            </a:pPr>
            <a:r>
              <a:rPr lang="es-ES" sz="4000" b="1" dirty="0"/>
              <a:t>en tu palabra esperaré</a:t>
            </a:r>
          </a:p>
          <a:p>
            <a:pPr algn="ctr">
              <a:buNone/>
            </a:pPr>
            <a:r>
              <a:rPr lang="es-ES" sz="4000" b="1" dirty="0"/>
              <a:t>y mi confianza en ti pondré</a:t>
            </a:r>
          </a:p>
          <a:p>
            <a:pPr algn="ctr">
              <a:buNone/>
            </a:pPr>
            <a:r>
              <a:rPr lang="es-ES" sz="4000" b="1" dirty="0"/>
              <a:t>Oh Gloria! Gloria </a:t>
            </a:r>
          </a:p>
          <a:p>
            <a:pPr algn="ctr">
              <a:buNone/>
            </a:pPr>
            <a:r>
              <a:rPr lang="es-ES" sz="4000" b="1" dirty="0"/>
              <a:t>Oh Aleluya.</a:t>
            </a:r>
          </a:p>
          <a:p>
            <a:pPr algn="ctr">
              <a:buNone/>
            </a:pPr>
            <a:r>
              <a:rPr lang="es-ES" sz="4000" b="1" dirty="0"/>
              <a:t>/Amen/ (4)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BIENAVENTURADO ESTE PUEBLO ES</a:t>
            </a: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/Bienaventurado este pueblo es/  (3)</a:t>
            </a:r>
          </a:p>
          <a:p>
            <a:pPr algn="ctr">
              <a:buNone/>
            </a:pPr>
            <a:r>
              <a:rPr lang="es-ES" sz="4000" b="1" dirty="0"/>
              <a:t>cuyo Dios es Jehová.</a:t>
            </a:r>
          </a:p>
          <a:p>
            <a:pPr algn="ctr">
              <a:buNone/>
            </a:pPr>
            <a:r>
              <a:rPr lang="es-ES" sz="4000" b="1" dirty="0"/>
              <a:t>y sus hijos serán como plantas crecidas,</a:t>
            </a:r>
          </a:p>
          <a:p>
            <a:pPr algn="ctr">
              <a:buNone/>
            </a:pPr>
            <a:r>
              <a:rPr lang="es-ES" sz="4000" b="1" dirty="0"/>
              <a:t>y sus hijas serán como esquinas labradas,</a:t>
            </a:r>
          </a:p>
          <a:p>
            <a:pPr algn="ctr">
              <a:buNone/>
            </a:pPr>
            <a:r>
              <a:rPr lang="es-ES" sz="4000" b="1" dirty="0"/>
              <a:t>Sus graneros serán llenos,</a:t>
            </a:r>
          </a:p>
          <a:p>
            <a:pPr algn="ctr">
              <a:buNone/>
            </a:pPr>
            <a:r>
              <a:rPr lang="es-ES" sz="4000" b="1" dirty="0"/>
              <a:t>Y sus bueyes serán fuertes</a:t>
            </a:r>
          </a:p>
          <a:p>
            <a:pPr algn="ctr">
              <a:buNone/>
            </a:pPr>
            <a:r>
              <a:rPr lang="es-ES" sz="4000" b="1" dirty="0"/>
              <a:t>Y en sus calles quejas no habrán.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BUENO ES ALABARTE</a:t>
            </a:r>
            <a:endParaRPr lang="es-ES" sz="40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4000" b="1" dirty="0" err="1"/>
              <a:t>Sal.</a:t>
            </a:r>
            <a:r>
              <a:rPr lang="es-ES" sz="4000" b="1" dirty="0"/>
              <a:t> 92 : 1</a:t>
            </a:r>
          </a:p>
          <a:p>
            <a:pPr algn="ctr">
              <a:buNone/>
            </a:pPr>
            <a:r>
              <a:rPr lang="es-ES" sz="4000" b="1" dirty="0"/>
              <a:t>/Bueno es alabarte Oh Jehová, </a:t>
            </a:r>
          </a:p>
          <a:p>
            <a:pPr algn="ctr">
              <a:buNone/>
            </a:pPr>
            <a:r>
              <a:rPr lang="es-ES" sz="4000" b="1" dirty="0"/>
              <a:t>y cantar salmo a tu nombre,/ (2) </a:t>
            </a:r>
          </a:p>
          <a:p>
            <a:pPr algn="ctr">
              <a:buNone/>
            </a:pPr>
            <a:r>
              <a:rPr lang="es-ES" sz="4000" b="1" dirty="0"/>
              <a:t>/anunciar por las mañanas tu misericordia</a:t>
            </a:r>
          </a:p>
          <a:p>
            <a:pPr algn="ctr">
              <a:buNone/>
            </a:pPr>
            <a:r>
              <a:rPr lang="es-ES" sz="4000" b="1" dirty="0"/>
              <a:t>tu fidelidad cada noche./ (2)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/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BUSCA PRIMERO EL REINO DE DIOS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Busca primero el Reino de dios</a:t>
            </a:r>
          </a:p>
          <a:p>
            <a:pPr algn="ctr">
              <a:buNone/>
            </a:pPr>
            <a:r>
              <a:rPr lang="es-ES" b="1" dirty="0"/>
              <a:t>Y su justicia perfecta</a:t>
            </a:r>
          </a:p>
          <a:p>
            <a:pPr algn="ctr">
              <a:buNone/>
            </a:pPr>
            <a:r>
              <a:rPr lang="es-ES" b="1" dirty="0"/>
              <a:t>Y lo demás añadido será. Aleluya</a:t>
            </a:r>
          </a:p>
          <a:p>
            <a:pPr algn="ctr">
              <a:buNone/>
            </a:pPr>
            <a:r>
              <a:rPr lang="es-ES" b="1" dirty="0"/>
              <a:t>Pedid, y se os dará,</a:t>
            </a:r>
          </a:p>
          <a:p>
            <a:pPr algn="ctr">
              <a:buNone/>
            </a:pPr>
            <a:r>
              <a:rPr lang="es-ES" b="1" dirty="0"/>
              <a:t>Buscad y hallareis,</a:t>
            </a:r>
          </a:p>
          <a:p>
            <a:pPr algn="ctr">
              <a:buNone/>
            </a:pPr>
            <a:r>
              <a:rPr lang="es-ES" b="1" dirty="0"/>
              <a:t>Llamad, y se os abrirá, Aleluya.</a:t>
            </a:r>
          </a:p>
          <a:p>
            <a:pPr algn="ctr">
              <a:buNone/>
            </a:pPr>
            <a:r>
              <a:rPr lang="es-ES" b="1" dirty="0"/>
              <a:t>No solo de pan el hombre vivirá</a:t>
            </a:r>
          </a:p>
          <a:p>
            <a:pPr algn="ctr">
              <a:buNone/>
            </a:pPr>
            <a:r>
              <a:rPr lang="es-ES" b="1" dirty="0"/>
              <a:t>Sino de toda palabra</a:t>
            </a:r>
          </a:p>
          <a:p>
            <a:pPr algn="ctr">
              <a:buNone/>
            </a:pPr>
            <a:r>
              <a:rPr lang="es-ES" b="1" dirty="0"/>
              <a:t>Que sale de la boca de Dios, Aleluya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/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BUSQUE AL SEÑOR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Busqué al Señor y oí que estaba en mí él mora</a:t>
            </a:r>
          </a:p>
          <a:p>
            <a:pPr algn="ctr">
              <a:buNone/>
            </a:pPr>
            <a:r>
              <a:rPr lang="es-ES" b="1" dirty="0"/>
              <a:t>En el corazón de la alabanza</a:t>
            </a:r>
          </a:p>
          <a:p>
            <a:pPr algn="ctr">
              <a:buNone/>
            </a:pPr>
            <a:r>
              <a:rPr lang="es-ES" b="1" dirty="0"/>
              <a:t>Hallé al Señor en medio de su pueblo</a:t>
            </a:r>
          </a:p>
          <a:p>
            <a:pPr algn="ctr">
              <a:buNone/>
            </a:pPr>
            <a:r>
              <a:rPr lang="es-ES" b="1" dirty="0"/>
              <a:t>El Señor habita en su alabanza</a:t>
            </a:r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b="1" dirty="0"/>
              <a:t>Aleluya, Aleluya, Aleluya, Aleluya//</a:t>
            </a:r>
          </a:p>
          <a:p>
            <a:pPr algn="ctr">
              <a:buNone/>
            </a:pPr>
            <a:r>
              <a:rPr lang="es-ES" b="1" dirty="0"/>
              <a:t>Alabémosle, Alabémosle, Alabémosle con canto y</a:t>
            </a:r>
          </a:p>
          <a:p>
            <a:pPr algn="ctr">
              <a:buNone/>
            </a:pPr>
            <a:r>
              <a:rPr lang="es-ES" b="1" dirty="0"/>
              <a:t>danza//</a:t>
            </a:r>
          </a:p>
          <a:p>
            <a:pPr algn="ctr">
              <a:buNone/>
            </a:pPr>
            <a:r>
              <a:rPr lang="es-ES" b="1" dirty="0"/>
              <a:t>Alabémosle, Alabémosle, Alabémosle con danza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CADA DIA ES NUEVO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/Cada día es nuevo</a:t>
            </a:r>
          </a:p>
          <a:p>
            <a:pPr algn="ctr">
              <a:buNone/>
            </a:pPr>
            <a:r>
              <a:rPr lang="es-ES" sz="4000" b="1" dirty="0"/>
              <a:t>nuevo en el Señor./ (2)</a:t>
            </a:r>
          </a:p>
          <a:p>
            <a:pPr algn="ctr">
              <a:buNone/>
            </a:pPr>
            <a:r>
              <a:rPr lang="es-ES" sz="4000" b="1" dirty="0"/>
              <a:t>olvidando las cosas que están atrás</a:t>
            </a:r>
          </a:p>
          <a:p>
            <a:pPr algn="ctr">
              <a:buNone/>
            </a:pPr>
            <a:r>
              <a:rPr lang="es-ES" sz="4000" b="1" dirty="0"/>
              <a:t>alcanzando las cosas que vendrán,</a:t>
            </a:r>
          </a:p>
          <a:p>
            <a:pPr algn="ctr">
              <a:buNone/>
            </a:pPr>
            <a:r>
              <a:rPr lang="es-ES" sz="4000" b="1" dirty="0"/>
              <a:t>cada día es nuevo, nuevo en el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Y no tengo que ser lo mismo</a:t>
            </a:r>
          </a:p>
          <a:p>
            <a:pPr algn="ctr">
              <a:buNone/>
            </a:pPr>
            <a:r>
              <a:rPr lang="es-ES" sz="4000" b="1" dirty="0"/>
              <a:t>que fui ayer</a:t>
            </a:r>
          </a:p>
          <a:p>
            <a:pPr algn="ctr">
              <a:buNone/>
            </a:pPr>
            <a:r>
              <a:rPr lang="es-ES" sz="4000" b="1" dirty="0"/>
              <a:t>Y no tengo que ser lo mismo mañana</a:t>
            </a:r>
          </a:p>
          <a:p>
            <a:pPr algn="ctr">
              <a:buNone/>
            </a:pPr>
            <a:r>
              <a:rPr lang="es-ES" sz="4000" b="1" dirty="0"/>
              <a:t>Cada día, cada hora, cada momento </a:t>
            </a:r>
          </a:p>
          <a:p>
            <a:pPr algn="ctr">
              <a:buNone/>
            </a:pPr>
            <a:r>
              <a:rPr lang="es-ES" sz="4000" b="1" dirty="0"/>
              <a:t>Es nuevo en El</a:t>
            </a:r>
          </a:p>
          <a:p>
            <a:pPr algn="ctr">
              <a:buNone/>
            </a:pPr>
            <a:r>
              <a:rPr lang="es-ES" sz="4000" b="1" dirty="0"/>
              <a:t>Me está cambiando </a:t>
            </a:r>
          </a:p>
          <a:p>
            <a:pPr algn="ctr">
              <a:buNone/>
            </a:pPr>
            <a:r>
              <a:rPr lang="es-ES" sz="4000" b="1" dirty="0"/>
              <a:t>Cada día es nuevo en El.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CAMBIA TU ESPIRITU TRISTE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Cambia tu Espíritu triste </a:t>
            </a:r>
          </a:p>
          <a:p>
            <a:pPr algn="ctr">
              <a:buNone/>
            </a:pPr>
            <a:r>
              <a:rPr lang="es-ES" sz="4000" b="1" dirty="0"/>
              <a:t>por manto de alegría,</a:t>
            </a:r>
          </a:p>
          <a:p>
            <a:pPr algn="ctr">
              <a:buNone/>
            </a:pPr>
            <a:r>
              <a:rPr lang="es-ES" sz="4000" b="1" dirty="0"/>
              <a:t>Alza tu voz a Dios.</a:t>
            </a:r>
          </a:p>
          <a:p>
            <a:pPr algn="ctr">
              <a:buNone/>
            </a:pPr>
            <a:r>
              <a:rPr lang="es-ES" sz="4000" b="1" dirty="0"/>
              <a:t>Ora en el Espíritu y con entendimiento</a:t>
            </a:r>
          </a:p>
          <a:p>
            <a:pPr algn="ctr">
              <a:buNone/>
            </a:pPr>
            <a:r>
              <a:rPr lang="es-ES" sz="4000" b="1" dirty="0"/>
              <a:t>Oh magnifícale.</a:t>
            </a:r>
          </a:p>
          <a:p>
            <a:pPr algn="ctr">
              <a:buNone/>
            </a:pPr>
            <a:r>
              <a:rPr lang="es-ES" sz="4000" b="1" dirty="0"/>
              <a:t>A todos los enlutados tengo autoridad</a:t>
            </a:r>
          </a:p>
          <a:p>
            <a:pPr algn="ctr">
              <a:buNone/>
            </a:pPr>
            <a:r>
              <a:rPr lang="es-ES" sz="4000" b="1" dirty="0"/>
              <a:t>De enviaros un óleo de gozo</a:t>
            </a:r>
          </a:p>
          <a:p>
            <a:pPr algn="ctr">
              <a:buNone/>
            </a:pPr>
            <a:r>
              <a:rPr lang="es-ES" sz="4000" b="1" dirty="0"/>
              <a:t>Que sin duda os librará.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EL ACEITE Y EL VINO DERRAMO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 EL AMOR DE DIOS ES MARAVILLOSO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EL AÑO DEL JUBILEO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EL AÑO DEL JUBILEO ES YA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EL CORAZON ALEGRE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EL CORAZON SE VISTE DE ALEGRIA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EL DESEO MAYOR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EL DESIERTO ALEGRE ESTA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EL DIOS DE DIOSES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EL ES EL REY DE REYES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EL ES JEHOVA, DIOS DE LA CREACION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EL ES MI PAZ</a:t>
            </a: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Alza tus manos caídas, </a:t>
            </a:r>
          </a:p>
          <a:p>
            <a:pPr algn="ctr">
              <a:buNone/>
            </a:pPr>
            <a:r>
              <a:rPr lang="es-ES" sz="4000" b="1" dirty="0"/>
              <a:t>alza tu voz también </a:t>
            </a:r>
          </a:p>
          <a:p>
            <a:pPr algn="ctr">
              <a:buNone/>
            </a:pPr>
            <a:r>
              <a:rPr lang="es-ES" sz="4000" b="1" dirty="0"/>
              <a:t>Canta al Señor alabanzas continuas</a:t>
            </a:r>
          </a:p>
          <a:p>
            <a:pPr algn="ctr">
              <a:buNone/>
            </a:pPr>
            <a:r>
              <a:rPr lang="es-ES" sz="4000" b="1" dirty="0"/>
              <a:t>Que brotan del Monte de Sión.</a:t>
            </a:r>
          </a:p>
          <a:p>
            <a:pPr algn="ctr">
              <a:buNone/>
            </a:pPr>
            <a:r>
              <a:rPr lang="es-ES" sz="4000" b="1" dirty="0"/>
              <a:t>Canta a Jehová Aleluya adórale a nuestro Dios</a:t>
            </a:r>
          </a:p>
          <a:p>
            <a:pPr algn="ctr">
              <a:buNone/>
            </a:pPr>
            <a:r>
              <a:rPr lang="es-ES" sz="4000" b="1" dirty="0"/>
              <a:t>Póstrate ahora y dile que le amas </a:t>
            </a:r>
          </a:p>
          <a:p>
            <a:pPr algn="ctr">
              <a:buNone/>
            </a:pPr>
            <a:r>
              <a:rPr lang="es-ES" sz="4000" b="1" dirty="0"/>
              <a:t>Oh magnifícale.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CAMBIAME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¡Cámbiame! Solo tu puedes</a:t>
            </a:r>
          </a:p>
          <a:p>
            <a:pPr algn="ctr">
              <a:buNone/>
            </a:pPr>
            <a:r>
              <a:rPr lang="es-ES" sz="4000" b="1" dirty="0"/>
              <a:t>¡Cámbiame¡ por tu Espíritu </a:t>
            </a:r>
          </a:p>
          <a:p>
            <a:pPr algn="ctr">
              <a:buNone/>
            </a:pPr>
            <a:r>
              <a:rPr lang="es-ES" sz="4000" b="1" dirty="0"/>
              <a:t>Oh Señor te ruego, cámbiame </a:t>
            </a:r>
          </a:p>
          <a:p>
            <a:pPr algn="ctr">
              <a:buNone/>
            </a:pPr>
            <a:r>
              <a:rPr lang="es-ES" sz="4000" b="1" dirty="0"/>
              <a:t>Cámbiame a tu imagen</a:t>
            </a:r>
          </a:p>
          <a:p>
            <a:pPr algn="ctr">
              <a:buNone/>
            </a:pPr>
            <a:r>
              <a:rPr lang="es-ES" sz="4000" b="1" dirty="0"/>
              <a:t>Cada día más y más </a:t>
            </a:r>
          </a:p>
          <a:p>
            <a:pPr algn="ctr">
              <a:buNone/>
            </a:pPr>
            <a:r>
              <a:rPr lang="es-ES" sz="4000" b="1" dirty="0"/>
              <a:t>Cada renglón cada precepto</a:t>
            </a:r>
          </a:p>
          <a:p>
            <a:pPr algn="ctr">
              <a:buNone/>
            </a:pPr>
            <a:r>
              <a:rPr lang="es-ES" sz="4000" b="1" dirty="0"/>
              <a:t>En el diario andar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¡Cámbiame! No puedo hacerlo</a:t>
            </a:r>
          </a:p>
          <a:p>
            <a:pPr algn="ctr">
              <a:buNone/>
            </a:pPr>
            <a:r>
              <a:rPr lang="es-ES" sz="4000" b="1" dirty="0"/>
              <a:t>Oh Señor por tu Espíritu</a:t>
            </a:r>
          </a:p>
          <a:p>
            <a:pPr algn="ctr">
              <a:buNone/>
            </a:pPr>
            <a:r>
              <a:rPr lang="es-ES" sz="4000" b="1" dirty="0"/>
              <a:t>Por la palabra te ruego ¡Cámbiame!</a:t>
            </a:r>
          </a:p>
          <a:p>
            <a:pPr algn="ctr">
              <a:buNone/>
            </a:pPr>
            <a:r>
              <a:rPr lang="es-ES" sz="4000" b="1" dirty="0"/>
              <a:t>Heme aquí; en tu presencia</a:t>
            </a:r>
          </a:p>
          <a:p>
            <a:pPr algn="ctr">
              <a:buNone/>
            </a:pPr>
            <a:r>
              <a:rPr lang="es-ES" sz="4000" b="1" dirty="0"/>
              <a:t>Yo estoy esperando</a:t>
            </a:r>
          </a:p>
          <a:p>
            <a:pPr algn="ctr">
              <a:buNone/>
            </a:pPr>
            <a:r>
              <a:rPr lang="es-ES" sz="4000" b="1" dirty="0"/>
              <a:t>Por la palabra de vida</a:t>
            </a:r>
          </a:p>
          <a:p>
            <a:pPr algn="ctr">
              <a:buNone/>
            </a:pPr>
            <a:r>
              <a:rPr lang="es-ES" sz="4000" b="1" dirty="0"/>
              <a:t>Que me cambiará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CAMINARE, CON CRISTO CAMINARE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Caminaré, /con Cristo caminaré/  (3)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Cada día, cada hora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Necesito tu poder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Con tu poder cada día caminaré.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Toma mi mano,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/Oh Cristo, toma mi mano/  (3)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Cada día, cada hora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Necesito tu poder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Con tu poder cada día caminaré.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CANSADO DEL CAMINO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Cansado del camino</a:t>
            </a:r>
          </a:p>
          <a:p>
            <a:pPr algn="ctr">
              <a:buNone/>
            </a:pPr>
            <a:r>
              <a:rPr lang="es-ES" sz="5400" b="1" dirty="0"/>
              <a:t>Sediento de tí</a:t>
            </a:r>
          </a:p>
          <a:p>
            <a:pPr algn="ctr">
              <a:buNone/>
            </a:pPr>
            <a:r>
              <a:rPr lang="es-ES" sz="5400" b="1" dirty="0"/>
              <a:t>Un desierto he cruzado</a:t>
            </a:r>
          </a:p>
          <a:p>
            <a:pPr algn="ctr">
              <a:buNone/>
            </a:pPr>
            <a:r>
              <a:rPr lang="es-ES" sz="5400" b="1" dirty="0"/>
              <a:t>Sin fuerzas he quedado</a:t>
            </a:r>
          </a:p>
          <a:p>
            <a:pPr algn="ctr">
              <a:buNone/>
            </a:pPr>
            <a:r>
              <a:rPr lang="es-ES" sz="5400" b="1" dirty="0"/>
              <a:t>Vengo a tí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Luché como soldado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Y a veces sufrí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Y aunque la lucha he ganado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Mi armadura he desgastado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Vengo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/Sumérgeme en el río de tu Espíritu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Necesito refrescar este seco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Sediento de ti//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CANTA OH ESTERIL</a:t>
            </a:r>
            <a:endParaRPr lang="es-ES" sz="3600" b="1" dirty="0"/>
          </a:p>
          <a:p>
            <a:pPr algn="ctr">
              <a:buNone/>
            </a:pPr>
            <a:endParaRPr lang="es-ES" sz="2400" b="1" dirty="0"/>
          </a:p>
          <a:p>
            <a:pPr algn="ctr">
              <a:buNone/>
            </a:pPr>
            <a:r>
              <a:rPr lang="es-ES" sz="3800" b="1" dirty="0"/>
              <a:t>Canta Oh estéril, la que no daba a luz</a:t>
            </a:r>
          </a:p>
          <a:p>
            <a:pPr algn="ctr">
              <a:buNone/>
            </a:pPr>
            <a:r>
              <a:rPr lang="es-ES" sz="3800" b="1" dirty="0"/>
              <a:t>Tendrás hijo varón para toda la creación </a:t>
            </a:r>
          </a:p>
          <a:p>
            <a:pPr algn="ctr">
              <a:buNone/>
            </a:pPr>
            <a:r>
              <a:rPr lang="es-ES" sz="3800" b="1" dirty="0"/>
              <a:t>Un río de vida en tí fluyendo brotará </a:t>
            </a:r>
          </a:p>
          <a:p>
            <a:pPr algn="ctr">
              <a:buNone/>
            </a:pPr>
            <a:r>
              <a:rPr lang="es-ES" sz="3800" b="1" dirty="0"/>
              <a:t>Canta oh estéril, tu día ha llegado ya.</a:t>
            </a:r>
          </a:p>
          <a:p>
            <a:pPr algn="ctr">
              <a:buNone/>
            </a:pPr>
            <a:r>
              <a:rPr lang="es-ES" sz="3800" b="1" dirty="0"/>
              <a:t>/En un día nacerá una nación/  (2)</a:t>
            </a:r>
          </a:p>
          <a:p>
            <a:pPr algn="ctr">
              <a:buNone/>
            </a:pPr>
            <a:r>
              <a:rPr lang="es-ES" sz="3800" b="1" dirty="0"/>
              <a:t>cuando esté de parto, Sión dará a luz </a:t>
            </a:r>
          </a:p>
          <a:p>
            <a:pPr algn="ctr">
              <a:buNone/>
            </a:pPr>
            <a:r>
              <a:rPr lang="es-ES" sz="3800" b="1" dirty="0"/>
              <a:t>en un día nacerá una nación.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1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CANTAD A DIOS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Dios, cantad salmos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su nombre/ 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/ensalzad al que sube sobre los cielos///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El es Dios.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/Alegraos delante de El/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Alegraos, alegraos delante de El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2800" b="1" dirty="0">
                <a:hlinkClick r:id="rId2" action="ppaction://hlinksldjump"/>
              </a:rPr>
              <a:t>CANTAD A JEHOVA CANTICO NUEVO (CANTAD A JEHOVA TODA LA TIERRA)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 cantico nuevo,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 toda la tierra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Jehová, bendecid su nombre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Anunciad de día en día su salvación 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me levantó del lodo cenagoso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puso a mis pies el camino del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eso le canto y también le adoro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Gloria a Dios, el me levantó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1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CANTAD A JEHOVA CANTICO NUEVO (PORQUE HA HECHO GRANDES MARAVILLAS)</a:t>
            </a:r>
            <a:endParaRPr lang="es-ES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/Cantad a Jehová cántico nuevo</a:t>
            </a:r>
          </a:p>
          <a:p>
            <a:pPr algn="ctr">
              <a:buNone/>
            </a:pPr>
            <a:r>
              <a:rPr lang="es-ES" sz="4000" b="1" dirty="0"/>
              <a:t>porque ha hecho grandes maravillas/ (2)</a:t>
            </a:r>
          </a:p>
          <a:p>
            <a:pPr algn="ctr">
              <a:buNone/>
            </a:pPr>
            <a:r>
              <a:rPr lang="es-ES" sz="4000" b="1" dirty="0"/>
              <a:t>/Levantad la voz y aplaudid</a:t>
            </a:r>
          </a:p>
          <a:p>
            <a:pPr algn="ctr">
              <a:buNone/>
            </a:pPr>
            <a:r>
              <a:rPr lang="es-ES" sz="4000" b="1" dirty="0"/>
              <a:t>cantemos salmos al Señor/ (2)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2" action="ppaction://hlinksldjump"/>
              </a:rPr>
              <a:t>EL ES MI REY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3" action="ppaction://hlinksldjump"/>
              </a:rPr>
              <a:t>EL ESPIRITU DE DIOS ESTA EN ESTE LUGAR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4" action="ppaction://hlinksldjump"/>
              </a:rPr>
              <a:t>EL ESTA SOBRE MI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_tradnl" sz="2800" b="1" dirty="0">
                <a:hlinkClick r:id="rId5" action="ppaction://hlinksldjump"/>
              </a:rPr>
              <a:t>EL FUE HERIDO POR NUESTRAS TRANSGRESIONES</a:t>
            </a:r>
            <a:endParaRPr lang="es-ES_tradnl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6" action="ppaction://hlinksldjump"/>
              </a:rPr>
              <a:t>EL GOZO DE MI VIDA 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7" action="ppaction://hlinksldjump"/>
              </a:rPr>
              <a:t>EL GOZO DEL SEÑOR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_tradnl" sz="2800" b="1" dirty="0">
                <a:hlinkClick r:id="rId8" action="ppaction://hlinksldjump"/>
              </a:rPr>
              <a:t>EL NOMBRE DE DIOS ES FUERTE TORRE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9" action="ppaction://hlinksldjump"/>
              </a:rPr>
              <a:t>EL QUE HABITA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0" action="ppaction://hlinksldjump"/>
              </a:rPr>
              <a:t>EL QUE HABITA AL ABRIGO DE DIOS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1" action="ppaction://hlinksldjump"/>
              </a:rPr>
              <a:t>EL REY DAVID DANZO ANTE DIOS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2" action="ppaction://hlinksldjump"/>
              </a:rPr>
              <a:t>EL REY YA VIENE</a:t>
            </a:r>
            <a:endParaRPr lang="es-ES" sz="2800" b="1" dirty="0"/>
          </a:p>
          <a:p>
            <a:pPr>
              <a:spcBef>
                <a:spcPts val="0"/>
              </a:spcBef>
              <a:buNone/>
            </a:pPr>
            <a:r>
              <a:rPr lang="es-ES" sz="2800" b="1" dirty="0">
                <a:hlinkClick r:id="rId13" action="ppaction://hlinksldjump"/>
              </a:rPr>
              <a:t>EL REYNO ES SOLO DE LOS FUERTES</a:t>
            </a:r>
            <a:endParaRPr lang="es-ES" sz="2800" dirty="0"/>
          </a:p>
        </p:txBody>
      </p:sp>
      <p:pic>
        <p:nvPicPr>
          <p:cNvPr id="4" name="Picture 2" descr="E:\trabajos\NAHUM\Dibujo.bmp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CANTAD A JEHOVA CON CANTICO NUEVO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 con cantico nuevo///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que hace Dios, hace maravillas///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mar dividió pasamos en seco///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Maná descendió enviado del cielo///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 Jehová//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CANTAD ALEGRES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alegres a Jehová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la gloria de su nombre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Grande y bueno es Jehová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Digno de suprema alabanza.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Dios, mi Rey, mi Roca y Redentor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fuerza y mi canción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refugio y fortaleza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CANTAD, CANTAD, CANTAD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Cantad, cantad, cantad el gozo de Dios</a:t>
            </a:r>
          </a:p>
          <a:p>
            <a:pPr algn="ctr">
              <a:buNone/>
            </a:pPr>
            <a:r>
              <a:rPr lang="es-ES" sz="3600" b="1" dirty="0"/>
              <a:t>Gozad, gozad, gozad, hablad del gozo </a:t>
            </a:r>
          </a:p>
          <a:p>
            <a:pPr algn="ctr">
              <a:buNone/>
            </a:pPr>
            <a:r>
              <a:rPr lang="es-ES" sz="3600" b="1" dirty="0"/>
              <a:t>de Dios</a:t>
            </a:r>
          </a:p>
          <a:p>
            <a:pPr algn="ctr">
              <a:buNone/>
            </a:pPr>
            <a:r>
              <a:rPr lang="es-ES" sz="3600" b="1" dirty="0"/>
              <a:t>Brillad, brillad, brillad, mostrad el gozo al mundo</a:t>
            </a:r>
          </a:p>
          <a:p>
            <a:pPr algn="ctr">
              <a:buNone/>
            </a:pPr>
            <a:r>
              <a:rPr lang="es-ES" sz="3600" b="1" dirty="0"/>
              <a:t>Cantadlo, habladlo, brillad y gozad</a:t>
            </a:r>
          </a:p>
          <a:p>
            <a:pPr algn="ctr">
              <a:buNone/>
            </a:pPr>
            <a:r>
              <a:rPr lang="es-ES" sz="3600" b="1" dirty="0"/>
              <a:t>Y vivid en el gozo de Dios.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/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CANTAD EN LA CONGREGACIÓN 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/Cantad en la congregación </a:t>
            </a:r>
          </a:p>
          <a:p>
            <a:pPr algn="ctr">
              <a:buNone/>
            </a:pPr>
            <a:r>
              <a:rPr lang="es-ES" b="1" dirty="0"/>
              <a:t>cantad ante el Señor/ (2)</a:t>
            </a:r>
          </a:p>
          <a:p>
            <a:pPr algn="ctr">
              <a:buNone/>
            </a:pPr>
            <a:r>
              <a:rPr lang="es-ES" b="1" dirty="0"/>
              <a:t>/Porque El es grande y digno de alabar/ (3)</a:t>
            </a:r>
          </a:p>
          <a:p>
            <a:pPr algn="ctr">
              <a:buNone/>
            </a:pPr>
            <a:r>
              <a:rPr lang="es-ES" b="1" dirty="0"/>
              <a:t>Cantemos al Señor.</a:t>
            </a:r>
          </a:p>
          <a:p>
            <a:pPr algn="ctr">
              <a:buNone/>
            </a:pPr>
            <a:r>
              <a:rPr lang="es-ES" b="1" dirty="0"/>
              <a:t>/Danzad en la congregación, dancemos al </a:t>
            </a:r>
          </a:p>
          <a:p>
            <a:pPr algn="ctr">
              <a:buNone/>
            </a:pPr>
            <a:r>
              <a:rPr lang="es-ES" b="1" dirty="0"/>
              <a:t>Señor/(2)</a:t>
            </a:r>
          </a:p>
          <a:p>
            <a:pPr algn="ctr">
              <a:buNone/>
            </a:pPr>
            <a:r>
              <a:rPr lang="es-ES" b="1" dirty="0"/>
              <a:t>/Porque El es grande y digno, pues danzad/ (3)</a:t>
            </a:r>
          </a:p>
          <a:p>
            <a:pPr algn="ctr">
              <a:buNone/>
            </a:pPr>
            <a:r>
              <a:rPr lang="es-ES" b="1" dirty="0"/>
              <a:t>danzad ante el Señor.</a:t>
            </a:r>
          </a:p>
          <a:p>
            <a:pPr algn="ctr">
              <a:buNone/>
            </a:pPr>
            <a:r>
              <a:rPr lang="es-ES" b="1" dirty="0"/>
              <a:t>Alabad…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CANTARAN ESTE CANTICO 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/Cantarán este cántico en tierra de Judá///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porque fuerte Ciudad tenemos.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/Abrid las puertas y la gente justa entrará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guardadora de la verdad//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/Guardarás en completa paz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a aquel que piensa en tí///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porque en tí solo ha confiado.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/Salvación ha puesto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por muros y antemuros/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porque fuerte ciudad tenemos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CANTARE A JEHOVA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Cantaré a Jehová en gloria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ha triunfado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ha echado al mar al ejército de Faraón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/El Señor mi Dios, mi fuerza y mi gozo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 llegado a ser mi salvación/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Señor es Dios, sí, yo le alabaré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Dios de mis padres yo le exaltaré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CANTARE AL SEÑOR </a:t>
            </a:r>
            <a:endParaRPr lang="es-ES_tradnl" sz="3600" b="1" dirty="0"/>
          </a:p>
          <a:p>
            <a:pPr algn="ctr">
              <a:buNone/>
            </a:pPr>
            <a:endParaRPr lang="es-ES_tradnl" sz="2400" b="1" dirty="0"/>
          </a:p>
          <a:p>
            <a:pPr algn="ctr">
              <a:buNone/>
            </a:pPr>
            <a:r>
              <a:rPr lang="es-ES_tradnl" sz="4000" b="1" dirty="0"/>
              <a:t>Cantaré al Señor </a:t>
            </a:r>
          </a:p>
          <a:p>
            <a:pPr algn="ctr">
              <a:buNone/>
            </a:pPr>
            <a:r>
              <a:rPr lang="es-ES_tradnl" sz="4000" b="1" dirty="0"/>
              <a:t>//Porque el me ha hecho </a:t>
            </a:r>
          </a:p>
          <a:p>
            <a:pPr algn="ctr">
              <a:buNone/>
            </a:pPr>
            <a:r>
              <a:rPr lang="es-ES_tradnl" sz="4000" b="1" dirty="0"/>
              <a:t>Mucho bien</a:t>
            </a:r>
            <a:r>
              <a:rPr lang="en-US" sz="4000" b="1" dirty="0"/>
              <a:t>//</a:t>
            </a:r>
          </a:p>
          <a:p>
            <a:pPr algn="ctr">
              <a:buNone/>
            </a:pPr>
            <a:r>
              <a:rPr lang="es-ES_tradnl" sz="4000" b="1" dirty="0"/>
              <a:t>Cantaré al Señor</a:t>
            </a:r>
          </a:p>
          <a:p>
            <a:pPr algn="ctr">
              <a:buNone/>
            </a:pPr>
            <a:r>
              <a:rPr lang="es-ES_tradnl" sz="4000" b="1" dirty="0"/>
              <a:t>He confiado en su Amor</a:t>
            </a:r>
          </a:p>
          <a:p>
            <a:pPr algn="ctr">
              <a:buNone/>
            </a:pPr>
            <a:r>
              <a:rPr lang="es-ES_tradnl" sz="4000" b="1" dirty="0"/>
              <a:t>Mi corazón se alegra en su salvación</a:t>
            </a:r>
          </a:p>
          <a:p>
            <a:pPr algn="ctr">
              <a:buNone/>
            </a:pPr>
            <a:r>
              <a:rPr lang="es-ES_tradnl" sz="4000" b="1" dirty="0"/>
              <a:t>Cantaré al Señor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CANTARE AL SEÑOR POR SIEMPRE</a:t>
            </a:r>
            <a:endParaRPr lang="es-ES" sz="40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300" b="1" dirty="0"/>
              <a:t>//Cantaré al Señor por siempre, su diestra es todo poder//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300" b="1" dirty="0"/>
              <a:t>//Echó a la mar, quien los perseguía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300" b="1" dirty="0"/>
              <a:t>Jinete y caballo, echó a la mar//</a:t>
            </a:r>
            <a:endParaRPr lang="es-ES" sz="42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33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300" b="1" dirty="0"/>
              <a:t>Echó a la mar, los carros de Faraón 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300" b="1" dirty="0"/>
              <a:t>// la, la, la, la, la,….//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300" b="1" dirty="0"/>
              <a:t>//Mi padre es Dios, y yo le exalto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300" b="1" dirty="0"/>
              <a:t>Mi padre es Dios, y le exaltaré//</a:t>
            </a:r>
            <a:endParaRPr lang="es-ES_tradnl" sz="40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1" cy="657229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s-ES" sz="5100" b="1" dirty="0">
                <a:hlinkClick r:id="rId2" action="ppaction://hlinksldjump"/>
              </a:rPr>
              <a:t>CANTARE, ALABARE</a:t>
            </a:r>
            <a:endParaRPr lang="es-ES" sz="5100" b="1" dirty="0"/>
          </a:p>
          <a:p>
            <a:pPr algn="ctr">
              <a:buNone/>
            </a:pPr>
            <a:endParaRPr lang="es-ES" sz="3000" b="1" dirty="0"/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/Cantaré, Alabaré/ (2)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¡ Gloria a Dios!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las prisiones se abrirán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Y Cristo entrará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Cantaré, alabaré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¡Gloria a Dios!</a:t>
            </a:r>
          </a:p>
          <a:p>
            <a:pPr algn="ctr">
              <a:spcBef>
                <a:spcPts val="0"/>
              </a:spcBef>
              <a:buNone/>
            </a:pPr>
            <a:endParaRPr lang="es-ES" sz="6900" b="1" dirty="0"/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Sois su pueblo, ahora creo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Toda mi vida el Señor la cambió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Que diferencia que hay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Desde que Cristo vino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6900" b="1" dirty="0"/>
              <a:t>Cantaré, alabaré ¡Gloria a Dios!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CANTEMOS GLORIA</a:t>
            </a:r>
            <a:endParaRPr lang="es-ES" sz="4400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5400" b="1" dirty="0"/>
              <a:t>Cantemos gloria</a:t>
            </a:r>
          </a:p>
          <a:p>
            <a:pPr algn="ctr">
              <a:buNone/>
            </a:pPr>
            <a:r>
              <a:rPr lang="es-ES" sz="5400" b="1" dirty="0"/>
              <a:t>Gritemos Aleluya</a:t>
            </a:r>
          </a:p>
          <a:p>
            <a:pPr algn="ctr">
              <a:buNone/>
            </a:pPr>
            <a:r>
              <a:rPr lang="es-ES" sz="5400" b="1" dirty="0"/>
              <a:t>Alabemos al Señor con todo</a:t>
            </a:r>
          </a:p>
          <a:p>
            <a:pPr algn="ctr">
              <a:buNone/>
            </a:pPr>
            <a:r>
              <a:rPr lang="es-ES" sz="5400" b="1" dirty="0"/>
              <a:t>El corazón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3" y="285728"/>
            <a:ext cx="8572560" cy="62865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>
                <a:hlinkClick r:id="rId2" action="ppaction://hlinksldjump"/>
              </a:rPr>
              <a:t>A</a:t>
            </a:r>
            <a:endParaRPr lang="es-ES" dirty="0"/>
          </a:p>
          <a:p>
            <a:pPr algn="l"/>
            <a:r>
              <a:rPr lang="es-ES" b="1" dirty="0">
                <a:hlinkClick r:id="rId3" action="ppaction://hlinksldjump"/>
              </a:rPr>
              <a:t>A DONDE ME IRE DE TU ESPIRITU?</a:t>
            </a:r>
            <a:endParaRPr lang="es-ES" b="1" dirty="0"/>
          </a:p>
          <a:p>
            <a:pPr algn="l"/>
            <a:r>
              <a:rPr lang="es-ES" b="1" dirty="0">
                <a:hlinkClick r:id="rId4" action="ppaction://hlinksldjump"/>
              </a:rPr>
              <a:t>A JEHOVA CANTARE EN MI VIDA</a:t>
            </a:r>
            <a:endParaRPr lang="es-ES" dirty="0"/>
          </a:p>
          <a:p>
            <a:pPr algn="l"/>
            <a:r>
              <a:rPr lang="es-ES" b="1" dirty="0">
                <a:hlinkClick r:id="rId5" action="ppaction://hlinksldjump"/>
              </a:rPr>
              <a:t>A LOS QUE TEMEIS MI NOMBRE</a:t>
            </a:r>
            <a:endParaRPr lang="es-ES" b="1" dirty="0"/>
          </a:p>
          <a:p>
            <a:pPr algn="l"/>
            <a:r>
              <a:rPr lang="es-ES" b="1" dirty="0">
                <a:hlinkClick r:id="rId6" action="ppaction://hlinksldjump"/>
              </a:rPr>
              <a:t>A MI PUEBLO DEJA IR</a:t>
            </a:r>
            <a:endParaRPr lang="es-ES" b="1" dirty="0"/>
          </a:p>
          <a:p>
            <a:pPr algn="l"/>
            <a:r>
              <a:rPr lang="es-ES" b="1" dirty="0">
                <a:hlinkClick r:id="rId7" action="ppaction://hlinksldjump"/>
              </a:rPr>
              <a:t>A TI OH JEHOVA</a:t>
            </a:r>
            <a:endParaRPr lang="es-ES" b="1" dirty="0"/>
          </a:p>
          <a:p>
            <a:pPr algn="l"/>
            <a:r>
              <a:rPr lang="es-ES" b="1" dirty="0">
                <a:hlinkClick r:id="rId8" action="ppaction://hlinksldjump"/>
              </a:rPr>
              <a:t>A SOLAS Y EN SILENCIO MEDITO</a:t>
            </a:r>
            <a:endParaRPr lang="es-ES" b="1" dirty="0"/>
          </a:p>
          <a:p>
            <a:pPr algn="l"/>
            <a:r>
              <a:rPr lang="es-ES" b="1" dirty="0">
                <a:hlinkClick r:id="rId9" action="ppaction://hlinksldjump"/>
              </a:rPr>
              <a:t>A TODOS LOS SEDIENTOS </a:t>
            </a:r>
            <a:endParaRPr lang="es-ES" b="1" dirty="0"/>
          </a:p>
          <a:p>
            <a:pPr algn="l"/>
            <a:r>
              <a:rPr lang="es-ES" b="1" dirty="0">
                <a:hlinkClick r:id="rId10" action="ppaction://hlinksldjump"/>
              </a:rPr>
              <a:t>A UN LUGAR SECRETO NOS LLAMO</a:t>
            </a:r>
            <a:endParaRPr lang="es-ES" b="1" dirty="0"/>
          </a:p>
          <a:p>
            <a:pPr algn="l"/>
            <a:r>
              <a:rPr lang="es-ES" b="1" dirty="0">
                <a:hlinkClick r:id="rId11" action="ppaction://hlinksldjump"/>
              </a:rPr>
              <a:t>ABLANDA MI CORAZÓN SEÑOR</a:t>
            </a:r>
            <a:endParaRPr lang="es-ES" b="1" dirty="0"/>
          </a:p>
          <a:p>
            <a:pPr algn="l"/>
            <a:r>
              <a:rPr lang="es-ES" b="1" dirty="0">
                <a:hlinkClick r:id="rId12" action="ppaction://hlinksldjump"/>
              </a:rPr>
              <a:t>ABRE LOS OJOS DE MI CORAZON</a:t>
            </a:r>
            <a:endParaRPr lang="es-ES" b="1" dirty="0"/>
          </a:p>
          <a:p>
            <a:pPr algn="l"/>
            <a:r>
              <a:rPr lang="es-ES" b="1" dirty="0">
                <a:hlinkClick r:id="rId13" action="ppaction://hlinksldjump"/>
              </a:rPr>
              <a:t>ABRE MI PUEBLO A MI PALABRA</a:t>
            </a:r>
            <a:endParaRPr lang="es-ES" b="1" dirty="0"/>
          </a:p>
          <a:p>
            <a:pPr algn="l"/>
            <a:r>
              <a:rPr lang="es-ES_tradnl" b="1" dirty="0">
                <a:hlinkClick r:id="rId14" action="ppaction://hlinksldjump"/>
              </a:rPr>
              <a:t>ABRE MIS OJOS PARA PODER VER</a:t>
            </a:r>
            <a:endParaRPr lang="es-ES_tradnl" b="1" dirty="0"/>
          </a:p>
          <a:p>
            <a:pPr algn="l"/>
            <a:r>
              <a:rPr lang="es-ES" b="1" dirty="0">
                <a:hlinkClick r:id="rId15" action="ppaction://hlinksldjump"/>
              </a:rPr>
              <a:t>ABRE MIS OJOS QUIERO VER A CRISTO</a:t>
            </a:r>
            <a:endParaRPr lang="es-ES" dirty="0"/>
          </a:p>
          <a:p>
            <a:pPr algn="l"/>
            <a:endParaRPr lang="es-ES" b="1" dirty="0"/>
          </a:p>
          <a:p>
            <a:pPr algn="l"/>
            <a:endParaRPr lang="es-ES" b="1" dirty="0"/>
          </a:p>
          <a:p>
            <a:pPr algn="l"/>
            <a:endParaRPr lang="es-ES" dirty="0"/>
          </a:p>
          <a:p>
            <a:pPr algn="l"/>
            <a:endParaRPr lang="es-ES" b="1" dirty="0"/>
          </a:p>
          <a:p>
            <a:pPr algn="l"/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</p:txBody>
      </p:sp>
      <p:pic>
        <p:nvPicPr>
          <p:cNvPr id="2050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EL SANTO ESPIRITU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3" action="ppaction://hlinksldjump"/>
              </a:rPr>
              <a:t>EL SEÑOR ES MI PASTOR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4" action="ppaction://hlinksldjump"/>
              </a:rPr>
              <a:t>EL SEÑOR NOS GUIARA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5" action="ppaction://hlinksldjump"/>
              </a:rPr>
              <a:t>EL SEÑOR VIVIENDO ESTA</a:t>
            </a:r>
            <a:endParaRPr lang="es-ES" b="1" dirty="0">
              <a:hlinkClick r:id="rId6" action="ppaction://hlinksldjump"/>
            </a:endParaRPr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EL SIEMPRE ESTA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EL TEMPLO SE LLENE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EL TIEMPO QUE HAY ES CORTO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EL VIENTO SOPLA OTRA VEZ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EMPIEZA A LLOVER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 EN CAMINO VOY A CANAAN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EN DIOS MI ALMA ESTA ACALLADA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EN EGIPTO ESCLAVO FUI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EN EL MONTE CALVARIO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EN EL NOMBRE DE JESUS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CEDE  YA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/Cede ya, deja a Cristo gobernarte/ (3)</a:t>
            </a:r>
          </a:p>
          <a:p>
            <a:pPr algn="ctr">
              <a:buNone/>
            </a:pPr>
            <a:r>
              <a:rPr lang="es-ES" sz="4000" b="1" dirty="0"/>
              <a:t>y El te cambiará.</a:t>
            </a:r>
          </a:p>
          <a:p>
            <a:pPr algn="ctr">
              <a:buNone/>
            </a:pPr>
            <a:r>
              <a:rPr lang="es-ES" sz="4000" b="1" dirty="0"/>
              <a:t>Si estás ante un monte </a:t>
            </a:r>
          </a:p>
          <a:p>
            <a:pPr algn="ctr">
              <a:buNone/>
            </a:pPr>
            <a:r>
              <a:rPr lang="es-ES" sz="4000" b="1" dirty="0"/>
              <a:t>Que no puedes escalar,</a:t>
            </a:r>
          </a:p>
          <a:p>
            <a:pPr algn="ctr">
              <a:buNone/>
            </a:pPr>
            <a:r>
              <a:rPr lang="es-ES" sz="4000" b="1" dirty="0"/>
              <a:t>Si estás ante un río</a:t>
            </a:r>
          </a:p>
          <a:p>
            <a:pPr algn="ctr">
              <a:buNone/>
            </a:pPr>
            <a:r>
              <a:rPr lang="es-ES" sz="4000" b="1" dirty="0"/>
              <a:t>Que no puedes cruzar, </a:t>
            </a:r>
          </a:p>
          <a:p>
            <a:pPr algn="ctr">
              <a:buNone/>
            </a:pPr>
            <a:r>
              <a:rPr lang="es-ES" sz="4000" b="1" dirty="0"/>
              <a:t>Si te hallas en un valle</a:t>
            </a:r>
          </a:p>
          <a:p>
            <a:pPr algn="ctr">
              <a:buNone/>
            </a:pPr>
            <a:r>
              <a:rPr lang="es-ES" sz="4000" b="1" dirty="0"/>
              <a:t>Donde no puedes estar</a:t>
            </a:r>
          </a:p>
          <a:p>
            <a:pPr algn="ctr">
              <a:buNone/>
            </a:pPr>
            <a:r>
              <a:rPr lang="es-ES" sz="4000" b="1" dirty="0"/>
              <a:t>Cede ya, deja a Cristo gobernar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CERCANO ESTA JEHOVA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/Cercano está Jehová/ (3)</a:t>
            </a:r>
          </a:p>
          <a:p>
            <a:pPr algn="ctr">
              <a:buNone/>
            </a:pPr>
            <a:r>
              <a:rPr lang="es-ES" sz="4000" b="1" dirty="0"/>
              <a:t>a los quebrantados </a:t>
            </a:r>
          </a:p>
          <a:p>
            <a:pPr algn="ctr">
              <a:buNone/>
            </a:pPr>
            <a:r>
              <a:rPr lang="es-ES" sz="4000" b="1" dirty="0"/>
              <a:t>/y sana también/ (3)</a:t>
            </a:r>
          </a:p>
          <a:p>
            <a:pPr algn="ctr">
              <a:buNone/>
            </a:pPr>
            <a:r>
              <a:rPr lang="es-ES" sz="4000" b="1" dirty="0"/>
              <a:t>a los contritos del espíritu.</a:t>
            </a:r>
          </a:p>
          <a:p>
            <a:pPr algn="ctr">
              <a:buNone/>
            </a:pPr>
            <a:r>
              <a:rPr lang="es-ES" sz="4000" b="1" dirty="0"/>
              <a:t>Clama a mí en el día de la angustia</a:t>
            </a:r>
          </a:p>
          <a:p>
            <a:pPr algn="ctr">
              <a:buNone/>
            </a:pPr>
            <a:r>
              <a:rPr lang="es-ES" sz="4000" b="1" dirty="0"/>
              <a:t>Te libraré y tú me honrarás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CIUDAD, CIUDAD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/Ciudad, Ciudad de nuestro Dios,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todas mi fuentes de gozo están en tí//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todas mis fuentes de gozo están en tí.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/Este y aquella fueron nacidos en ella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todas mis fuentes de gozo están en tí//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todas mis fuentes de gozo están en tí.</a:t>
            </a:r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/Cantantes, danzantes todos dicen</a:t>
            </a:r>
          </a:p>
          <a:p>
            <a:pPr algn="ctr">
              <a:buNone/>
            </a:pPr>
            <a:r>
              <a:rPr lang="es-ES" sz="4400" b="1" dirty="0"/>
              <a:t>cosas gloriosas se hablan de tí//</a:t>
            </a:r>
          </a:p>
          <a:p>
            <a:pPr algn="ctr">
              <a:buNone/>
            </a:pPr>
            <a:r>
              <a:rPr lang="es-ES" sz="4400" b="1" dirty="0"/>
              <a:t>cosas gloriosas se hablan de tí.</a:t>
            </a:r>
          </a:p>
          <a:p>
            <a:pPr algn="ctr">
              <a:buNone/>
            </a:pPr>
            <a:r>
              <a:rPr lang="es-ES" sz="4400" b="1" dirty="0"/>
              <a:t>Ciudad, ciudad de nuestro Dios</a:t>
            </a:r>
          </a:p>
          <a:p>
            <a:pPr algn="ctr">
              <a:buNone/>
            </a:pPr>
            <a:r>
              <a:rPr lang="es-ES" sz="4400" b="1" dirty="0"/>
              <a:t>Cosas gloriosas se hablan de tí.</a:t>
            </a:r>
            <a:endParaRPr lang="es-ES" b="1" dirty="0"/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COMO EL CIERVO BRAMA</a:t>
            </a:r>
            <a:endParaRPr lang="es-ES" b="1" dirty="0"/>
          </a:p>
          <a:p>
            <a:pPr algn="ctr">
              <a:buNone/>
            </a:pPr>
            <a:endParaRPr lang="es-ES" sz="2400" b="1" dirty="0"/>
          </a:p>
          <a:p>
            <a:pPr algn="ctr">
              <a:buNone/>
            </a:pPr>
            <a:r>
              <a:rPr lang="es-ES" sz="4000" b="1" dirty="0"/>
              <a:t>/Como el ciervo brama </a:t>
            </a:r>
          </a:p>
          <a:p>
            <a:pPr algn="ctr">
              <a:buNone/>
            </a:pPr>
            <a:r>
              <a:rPr lang="es-ES" sz="4000" b="1" dirty="0"/>
              <a:t>por las corrientes de las aguas</a:t>
            </a:r>
          </a:p>
          <a:p>
            <a:pPr algn="ctr">
              <a:buNone/>
            </a:pPr>
            <a:r>
              <a:rPr lang="es-ES" sz="4000" b="1" dirty="0"/>
              <a:t>así clama por tí, Oh Dios, el alma mía//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Mi alma tiene sed del Dios vivo</a:t>
            </a:r>
          </a:p>
          <a:p>
            <a:pPr algn="ctr">
              <a:buNone/>
            </a:pPr>
            <a:r>
              <a:rPr lang="es-ES" sz="4000" b="1" dirty="0"/>
              <a:t>Cuando vendré y me presentaré</a:t>
            </a:r>
          </a:p>
          <a:p>
            <a:pPr algn="ctr">
              <a:buNone/>
            </a:pPr>
            <a:r>
              <a:rPr lang="es-ES" sz="4000" b="1" dirty="0"/>
              <a:t>Delante de El.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Por qué te abates, Oh alma mía?</a:t>
            </a:r>
          </a:p>
          <a:p>
            <a:pPr algn="ctr">
              <a:buNone/>
            </a:pPr>
            <a:r>
              <a:rPr lang="es-ES" sz="4000" b="1" dirty="0"/>
              <a:t>Por qué te turbas, dentro de mí?</a:t>
            </a:r>
          </a:p>
          <a:p>
            <a:pPr algn="ctr">
              <a:buNone/>
            </a:pPr>
            <a:r>
              <a:rPr lang="es-ES" sz="4000" b="1" dirty="0"/>
              <a:t>Espera en Dios, </a:t>
            </a:r>
          </a:p>
          <a:p>
            <a:pPr algn="ctr">
              <a:buNone/>
            </a:pPr>
            <a:r>
              <a:rPr lang="es-ES" sz="4000" b="1" dirty="0"/>
              <a:t>porque aún he de alabarte</a:t>
            </a:r>
          </a:p>
          <a:p>
            <a:pPr algn="ctr">
              <a:buNone/>
            </a:pPr>
            <a:r>
              <a:rPr lang="es-ES" sz="4000" b="1" dirty="0"/>
              <a:t>Espera en El, regocíjate delante de El.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86874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COMO EL CIERVO BRAMA POR LAS AGUAS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el Ciervo brama por las aguas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Así cama mi alma por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Eres todo el deseo de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anhelo adorarte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Eres mi fuerza, mi escudo y mi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daré mi Espíritu solo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Eres todo el deseo de mi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anhelo es adorarte a tí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amo más que al oro y a la plata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Solo tú me puedes saciar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Solo tú eres el dador y el regalo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la niña de mis ojos eres tú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Eres mi amigo, eres mi hermano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aún siendo tú el Rey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amo más que a todas las cosas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Mucho más que a otro Señor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COMO EL CIERVO BUSCA POR LAS AGUAS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Como el ciervo busca por las aguas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Así clama mi alma por tí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Día y noche yo tengo sed de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Sólo a tí buscaré.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Lléname, lléname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Dame más, más de tu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Yo tengo sed, sólo de tí,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lléname Señor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COMO EL SOL SIEMPRE ALUMBRA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el Sol siempre alumbra,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Alumbra atrás de la tempestad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en la noche más oscura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tierra es que girando va.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si yo sigo alabando,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allá veré la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su tiempo ha venido la noche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Esperaré la mañana vendrá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85729"/>
            <a:ext cx="840108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b="1" dirty="0">
                <a:hlinkClick r:id="rId2" action="ppaction://hlinksldjump"/>
              </a:rPr>
              <a:t>EN EL PRINCIPIO EL ESPIRITU DE DIOS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3" action="ppaction://hlinksldjump"/>
              </a:rPr>
              <a:t>EN EL VIVIMOS Y SOMOS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4" action="ppaction://hlinksldjump"/>
              </a:rPr>
              <a:t>EN EL YO VIVO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5" action="ppaction://hlinksldjump"/>
              </a:rPr>
              <a:t>EN GLORIA HA TRIUNFADO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6" action="ppaction://hlinksldjump"/>
              </a:rPr>
              <a:t>EN LA CASA DE MI PADRE</a:t>
            </a:r>
            <a:endParaRPr lang="es-ES" sz="2800" dirty="0"/>
          </a:p>
          <a:p>
            <a:pPr>
              <a:buNone/>
            </a:pPr>
            <a:r>
              <a:rPr lang="es-ES" sz="2800" b="1" dirty="0">
                <a:hlinkClick r:id="rId7" action="ppaction://hlinksldjump"/>
              </a:rPr>
              <a:t>EN LA CRUZ, EN LA CRUZ</a:t>
            </a:r>
            <a:endParaRPr lang="es-ES" sz="3000" b="1" dirty="0">
              <a:hlinkClick r:id="rId8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sz="3000" b="1" dirty="0">
                <a:hlinkClick r:id="rId8" action="ppaction://hlinksldjump"/>
              </a:rPr>
              <a:t>EN LA PRESENCIA</a:t>
            </a:r>
            <a:endParaRPr lang="es-ES" sz="3000" b="1" dirty="0"/>
          </a:p>
          <a:p>
            <a:pPr>
              <a:spcBef>
                <a:spcPts val="0"/>
              </a:spcBef>
              <a:buNone/>
            </a:pPr>
            <a:r>
              <a:rPr lang="es-ES" sz="3000" b="1" dirty="0">
                <a:hlinkClick r:id="rId9" action="ppaction://hlinksldjump"/>
              </a:rPr>
              <a:t>EN LA QUIETUD Y EN LA PAZ</a:t>
            </a:r>
            <a:endParaRPr lang="es-ES" sz="3000" b="1" dirty="0"/>
          </a:p>
          <a:p>
            <a:pPr>
              <a:spcBef>
                <a:spcPts val="0"/>
              </a:spcBef>
              <a:buNone/>
            </a:pPr>
            <a:r>
              <a:rPr lang="es-ES" sz="3000" b="1" dirty="0">
                <a:hlinkClick r:id="rId10" action="ppaction://hlinksldjump"/>
              </a:rPr>
              <a:t>EN LA ROCA ESTOY</a:t>
            </a:r>
            <a:endParaRPr lang="es-ES" sz="3000" b="1" dirty="0"/>
          </a:p>
          <a:p>
            <a:pPr>
              <a:spcBef>
                <a:spcPts val="0"/>
              </a:spcBef>
              <a:buNone/>
            </a:pPr>
            <a:r>
              <a:rPr lang="es-ES" sz="3000" b="1" dirty="0">
                <a:hlinkClick r:id="rId11" action="ppaction://hlinksldjump"/>
              </a:rPr>
              <a:t>EN LAS PRUEBAS Y EN LAS LUCHAS</a:t>
            </a:r>
            <a:endParaRPr lang="es-ES" sz="3000" b="1" dirty="0"/>
          </a:p>
          <a:p>
            <a:pPr>
              <a:spcBef>
                <a:spcPts val="0"/>
              </a:spcBef>
              <a:buNone/>
            </a:pPr>
            <a:r>
              <a:rPr lang="es-ES" sz="3000" b="1" dirty="0">
                <a:hlinkClick r:id="rId12" action="ppaction://hlinksldjump"/>
              </a:rPr>
              <a:t>EN LO SUAVE DE TU PRESENCIA</a:t>
            </a:r>
            <a:endParaRPr lang="es-ES" sz="3000" b="1" dirty="0"/>
          </a:p>
          <a:p>
            <a:pPr>
              <a:spcBef>
                <a:spcPts val="0"/>
              </a:spcBef>
              <a:buNone/>
            </a:pPr>
            <a:r>
              <a:rPr lang="es-ES" sz="3000" b="1" dirty="0">
                <a:hlinkClick r:id="rId13" action="ppaction://hlinksldjump"/>
              </a:rPr>
              <a:t>EN NOSOTROS ESTA LA VIDA DE DIOS</a:t>
            </a:r>
            <a:endParaRPr lang="es-ES" sz="3000" b="1" dirty="0"/>
          </a:p>
          <a:p>
            <a:pPr>
              <a:spcBef>
                <a:spcPts val="0"/>
              </a:spcBef>
              <a:buNone/>
            </a:pPr>
            <a:r>
              <a:rPr lang="es-ES_tradnl" sz="3000" b="1" dirty="0">
                <a:hlinkClick r:id="rId14" action="ppaction://hlinksldjump"/>
              </a:rPr>
              <a:t>EN TI CONFIA MI CORAZON </a:t>
            </a:r>
            <a:endParaRPr lang="es-ES" sz="3000" b="1" dirty="0"/>
          </a:p>
          <a:p>
            <a:pPr>
              <a:spcBef>
                <a:spcPts val="0"/>
              </a:spcBef>
              <a:buNone/>
            </a:pPr>
            <a:endParaRPr lang="es-ES" sz="3000" b="1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COMO LA LUZ DE UN NUEVO DÍA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la luz de un nuevo día,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alumbras hoy en mi vivir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Tú eres la luz que me ilumina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donde esté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diste un día tu Espíritu,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sentí tu voz que me llamó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agua viva corres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hoy en mi interior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 yo nada soy si no tengo tu Amor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Gloriosa luz pusiste en mí,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tu me diste paz y Amor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Cambiaste todo en mi vivir,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ahora soy tuyo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Te puedo al fin Sentir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 donde huiré de tu presencia,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tí solo puedo confiar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Conoces tu Señor mi vida, y mi transitar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COMO PODRE ESTAR TRISTE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1400" b="1" dirty="0"/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Como podré estar triste,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como entre sombras 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Como sentirme solo y en el dolor vivir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Si Cristo es mi consuelo,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mi amigo siempre fiel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Si aun las aves tienen seguro asilo en El//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/Por eso yo canto alegre, porque yo soy feliz,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Si el cuida de las aves cuidara también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de mí//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Nunca te desalientes,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oigo al Señor decir y en su palabra fiado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hago al dolor huir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 Cristo paso a paso yo sigo sin cesar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//Y El todas sus bondades me da sin limitar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eso yo canto alegre, porque 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Soy feliz, si el cuida de las aves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Cuidara también de mí//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Si el cuida de las aves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Cuidara también de mí//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COMO UN VASO ROTO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un vaso roto quiero ser,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derramarme para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ríos de agua viva fluyan de mí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derramarme para tí.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mi vida sea para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mi corazón sea para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mi caminar sea recto delante de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vaso roto quiero ser.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COMO YO PODRIA PAGARTE </a:t>
            </a:r>
            <a:endParaRPr lang="es-ES" sz="40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Como yo podría pagarte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Lo que ayer  hiciste Tú por mí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Cuando moriste en la cruz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Tu eres la verdad 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sin ti no podría ver hoy la vida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Ver hoy la vida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Grande como el mar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más grande como el sol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así es mi Dios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en la inmensidad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gloria sin igual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de inmensa bondad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así es mi Dios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grande es Jehová 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CON ALEGRIA Y JUBILO ADOREMOS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/Con alegría y júbilo adoremos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cantemos todos al nombre de Jehová//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Volvamos a traer el arca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Gocémonos en su presencia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Volvamos a traer el arca de Jehová.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1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CON GOZO TU SALDRAS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gozo tú saldrás,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serás llevado en paz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Los montes y collados brotarán de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gritarán con gozo y los árboles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Del campo palmearán.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/Los árboles del campo palmearán/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salir con regocijo.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CON JUBILO DAVID DANZO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Con júbilo David danzó delante del Señor,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su corazón se rebosó cantando con fervor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Mical por la ventana al ver al Rey danzar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Le menospreciaba por su forma de alabar.</a:t>
            </a:r>
          </a:p>
          <a:p>
            <a:pPr algn="ctr">
              <a:spcBef>
                <a:spcPts val="0"/>
              </a:spcBef>
              <a:buNone/>
            </a:pPr>
            <a:endParaRPr lang="es-ES" sz="3800" b="1" dirty="0"/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Alabad a Jehová aún con danzas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Alabadle de alegre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Alabad a Jehová aún con danzas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Alabadle siempre con fervor.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2" action="ppaction://hlinksldjump"/>
              </a:rPr>
              <a:t>EN TIEMPOS ASI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3" action="ppaction://hlinksldjump"/>
              </a:rPr>
              <a:t>EN TIERRA DE SERVIDUMBRE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4" action="ppaction://hlinksldjump"/>
              </a:rPr>
              <a:t>EN TU NOMBRE ELEVO MIS MANOS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5" action="ppaction://hlinksldjump"/>
              </a:rPr>
              <a:t>EN TU PRESENCIA HAY GOZO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6" action="ppaction://hlinksldjump"/>
              </a:rPr>
              <a:t>ENCERRADOS CON DIOS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7" action="ppaction://hlinksldjump"/>
              </a:rPr>
              <a:t>ENCIENDEME </a:t>
            </a:r>
            <a:endParaRPr lang="es-ES" sz="2400" b="1" dirty="0">
              <a:hlinkClick r:id="rId8" action="ppaction://hlinksldjump"/>
            </a:endParaRPr>
          </a:p>
          <a:p>
            <a:pPr>
              <a:buNone/>
            </a:pPr>
            <a:r>
              <a:rPr lang="es-ES" sz="2400" b="1" dirty="0">
                <a:hlinkClick r:id="rId8" action="ppaction://hlinksldjump"/>
              </a:rPr>
              <a:t>ENSEÑAME, OH SEÑOR TUS CAMINOS</a:t>
            </a:r>
            <a:endParaRPr lang="es-ES" sz="2400" b="1" dirty="0"/>
          </a:p>
          <a:p>
            <a:pPr>
              <a:buNone/>
            </a:pPr>
            <a:r>
              <a:rPr lang="es-ES" sz="2400" b="1" dirty="0">
                <a:hlinkClick r:id="rId9" action="ppaction://hlinksldjump"/>
              </a:rPr>
              <a:t>ENSEÑAME TU FIDELIDAD</a:t>
            </a:r>
            <a:endParaRPr lang="es-ES" sz="2400" b="1" dirty="0"/>
          </a:p>
          <a:p>
            <a:pPr>
              <a:buNone/>
            </a:pPr>
            <a:r>
              <a:rPr lang="es-ES" sz="2400" b="1" dirty="0">
                <a:hlinkClick r:id="rId10" action="ppaction://hlinksldjump"/>
              </a:rPr>
              <a:t>ENTONCES LA VIRGEN</a:t>
            </a:r>
            <a:endParaRPr lang="es-ES" sz="2400" b="1" dirty="0"/>
          </a:p>
          <a:p>
            <a:pPr>
              <a:buNone/>
            </a:pPr>
            <a:r>
              <a:rPr lang="es-ES" sz="2400" b="1" dirty="0">
                <a:hlinkClick r:id="rId11" action="ppaction://hlinksldjump"/>
              </a:rPr>
              <a:t>ENTRARE POR SUS PUERTAS </a:t>
            </a:r>
            <a:endParaRPr lang="es-ES" sz="2400" b="1" dirty="0">
              <a:hlinkClick r:id="rId12" action="ppaction://hlinksldjump"/>
            </a:endParaRPr>
          </a:p>
          <a:p>
            <a:pPr>
              <a:buNone/>
            </a:pPr>
            <a:r>
              <a:rPr lang="es-ES" sz="2400" b="1" dirty="0">
                <a:hlinkClick r:id="rId13" action="ppaction://hlinksldjump"/>
              </a:rPr>
              <a:t>ENTRO EN LA PRESENCIA DEL SEÑOR</a:t>
            </a:r>
            <a:endParaRPr lang="es-ES" sz="2400" b="1" dirty="0"/>
          </a:p>
          <a:p>
            <a:pPr>
              <a:buNone/>
            </a:pPr>
            <a:r>
              <a:rPr lang="es-ES" sz="2400" b="1" dirty="0">
                <a:hlinkClick r:id="rId12" action="ppaction://hlinksldjump"/>
              </a:rPr>
              <a:t>ERES DIGNO, GRANDE ES JEHOVA</a:t>
            </a:r>
            <a:endParaRPr lang="es-ES" sz="2400" b="1" dirty="0"/>
          </a:p>
          <a:p>
            <a:pPr>
              <a:buNone/>
            </a:pPr>
            <a:r>
              <a:rPr lang="es-ES" sz="2400" b="1" dirty="0">
                <a:hlinkClick r:id="rId14" action="ppaction://hlinksldjump"/>
              </a:rPr>
              <a:t>ERES EXCELSO, OH DIOS</a:t>
            </a:r>
            <a:endParaRPr lang="es-ES" sz="2400" b="1" dirty="0"/>
          </a:p>
          <a:p>
            <a:pPr>
              <a:buNone/>
            </a:pPr>
            <a:r>
              <a:rPr lang="es-ES" sz="2400" b="1" dirty="0">
                <a:hlinkClick r:id="rId15" action="ppaction://hlinksldjump"/>
              </a:rPr>
              <a:t>ERES LA ROCA DE MI REFUGIO</a:t>
            </a:r>
            <a:endParaRPr lang="es-ES" sz="2400" b="1" dirty="0"/>
          </a:p>
          <a:p>
            <a:pPr>
              <a:buNone/>
            </a:pPr>
            <a:r>
              <a:rPr lang="es-ES" sz="2400" b="1" dirty="0">
                <a:hlinkClick r:id="rId16" action="ppaction://hlinksldjump"/>
              </a:rPr>
              <a:t>ERES MI PROTECTOR</a:t>
            </a:r>
            <a:endParaRPr lang="es-ES" sz="2400" b="1" dirty="0"/>
          </a:p>
        </p:txBody>
      </p:sp>
      <p:pic>
        <p:nvPicPr>
          <p:cNvPr id="4" name="Picture 2" descr="E:\trabajos\NAHUM\Dibujo.bmp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 Con arpas y panderos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resonante voz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Llevaban los levitas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arca del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 llegar a Jerusalén,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arca al pasar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 sitio preparado,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 Santísimo lugar.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CON MIS LABIOS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mis labios te bendigo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mi boca canto tu Alabanza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mis ojos anhelo verte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muéstrate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mis oídos he de escucharte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mis manos he de tocarte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todo mi ser lo entrego a Tí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Bendeciré tu Santo Nombre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todo mi ser</a:t>
            </a:r>
            <a:r>
              <a:rPr lang="es-ES" sz="4400" b="1" dirty="0"/>
              <a:t>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CON TU PODER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tu poder, valor, loor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Preciosa vida que hay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Puedo subir cualquier monte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andar encima del mar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Puedo vencer cualquier fuerza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me ate a este 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tu poder, valor, loor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preciosa vida que hay en mí.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CONFÍA EN ÉL Y ÉL HARÁ </a:t>
            </a:r>
            <a:endParaRPr lang="es-ES" sz="4400" dirty="0"/>
          </a:p>
          <a:p>
            <a:pPr algn="ctr">
              <a:buNone/>
            </a:pPr>
            <a:endParaRPr lang="es-ES" sz="3600" dirty="0"/>
          </a:p>
          <a:p>
            <a:pPr algn="ctr">
              <a:buNone/>
            </a:pPr>
            <a:r>
              <a:rPr lang="es-ES" sz="4400" b="1" dirty="0"/>
              <a:t>Confía en El y El hará </a:t>
            </a:r>
          </a:p>
          <a:p>
            <a:pPr algn="ctr">
              <a:buNone/>
            </a:pPr>
            <a:r>
              <a:rPr lang="es-ES" sz="4400" b="1" dirty="0"/>
              <a:t>y no te apoyes en tu seguridad</a:t>
            </a:r>
          </a:p>
          <a:p>
            <a:pPr algn="ctr">
              <a:buNone/>
            </a:pPr>
            <a:r>
              <a:rPr lang="es-ES" sz="4400" b="1" dirty="0"/>
              <a:t>reconócelo en tu caminar</a:t>
            </a:r>
          </a:p>
          <a:p>
            <a:pPr algn="ctr">
              <a:buNone/>
            </a:pPr>
            <a:r>
              <a:rPr lang="es-ES" sz="4400" b="1" dirty="0"/>
              <a:t>y El te dirigirá </a:t>
            </a:r>
          </a:p>
          <a:p>
            <a:pPr algn="ctr">
              <a:buNone/>
            </a:pPr>
            <a:r>
              <a:rPr lang="es-ES" sz="4400" b="1" dirty="0"/>
              <a:t>confía en El y El hará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CONSIDERA LOS LIRIOS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Considera los lirios, que no hilan, ni tejen</a:t>
            </a:r>
          </a:p>
          <a:p>
            <a:pPr algn="ctr">
              <a:buNone/>
            </a:pPr>
            <a:r>
              <a:rPr lang="es-ES" sz="3600" b="1" dirty="0"/>
              <a:t>Que no hay ningún Rey tan hermoso.</a:t>
            </a:r>
          </a:p>
          <a:p>
            <a:pPr algn="ctr">
              <a:buNone/>
            </a:pPr>
            <a:r>
              <a:rPr lang="es-ES" sz="3600" b="1" dirty="0"/>
              <a:t>Considera los pájaros, que no siembran, ni siegan,</a:t>
            </a:r>
          </a:p>
          <a:p>
            <a:pPr algn="ctr">
              <a:buNone/>
            </a:pPr>
            <a:r>
              <a:rPr lang="es-ES" sz="3600" b="1" dirty="0"/>
              <a:t>Pero el maestro los alimenta y los ve crecer.</a:t>
            </a:r>
          </a:p>
          <a:p>
            <a:pPr algn="ctr">
              <a:buNone/>
            </a:pPr>
            <a:r>
              <a:rPr lang="es-ES" sz="3600" b="1" dirty="0"/>
              <a:t>Tenemos en los cielos un Padre,</a:t>
            </a:r>
          </a:p>
          <a:p>
            <a:pPr algn="ctr">
              <a:buNone/>
            </a:pPr>
            <a:r>
              <a:rPr lang="es-ES" sz="3600" b="1" dirty="0"/>
              <a:t>Con ojos llenos de misericordia</a:t>
            </a:r>
          </a:p>
          <a:p>
            <a:pPr algn="ctr">
              <a:buNone/>
            </a:pPr>
            <a:r>
              <a:rPr lang="es-ES" sz="3600" b="1" dirty="0"/>
              <a:t>Y un corazón lleno de amor, </a:t>
            </a:r>
          </a:p>
          <a:p>
            <a:pPr algn="ctr">
              <a:buNone/>
            </a:pPr>
            <a:r>
              <a:rPr lang="es-ES" sz="3600" b="1" dirty="0"/>
              <a:t>El está muy interesado en tí</a:t>
            </a:r>
          </a:p>
          <a:p>
            <a:pPr algn="ctr">
              <a:buNone/>
            </a:pPr>
            <a:r>
              <a:rPr lang="es-ES" sz="3600" b="1" dirty="0"/>
              <a:t>Cuando tu cabeza no puedes alzar</a:t>
            </a:r>
          </a:p>
          <a:p>
            <a:pPr algn="ctr">
              <a:buNone/>
            </a:pPr>
            <a:r>
              <a:rPr lang="es-ES" sz="3600" b="1" dirty="0"/>
              <a:t>Considera los lirios y así conocerás.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Te puedo introducir en este amigo mío, </a:t>
            </a:r>
          </a:p>
          <a:p>
            <a:pPr algn="ctr">
              <a:buNone/>
            </a:pPr>
            <a:r>
              <a:rPr lang="es-ES" sz="4000" b="1" dirty="0"/>
              <a:t>Que sostiene las estrellas y le dice al sol cuando brillar</a:t>
            </a:r>
          </a:p>
          <a:p>
            <a:pPr algn="ctr">
              <a:buNone/>
            </a:pPr>
            <a:r>
              <a:rPr lang="es-ES" sz="4000" b="1" dirty="0"/>
              <a:t>El besa las flores con el rocío </a:t>
            </a:r>
          </a:p>
          <a:p>
            <a:pPr algn="ctr">
              <a:buNone/>
            </a:pPr>
            <a:r>
              <a:rPr lang="es-ES" sz="4000" b="1" dirty="0"/>
              <a:t>de la mañana</a:t>
            </a:r>
          </a:p>
          <a:p>
            <a:pPr algn="ctr">
              <a:buNone/>
            </a:pPr>
            <a:r>
              <a:rPr lang="es-ES" sz="4000" b="1" dirty="0"/>
              <a:t>Y no está tan ocupado </a:t>
            </a:r>
          </a:p>
          <a:p>
            <a:pPr algn="ctr">
              <a:buNone/>
            </a:pPr>
            <a:r>
              <a:rPr lang="es-ES" sz="4000" b="1" dirty="0"/>
              <a:t>que no te pueda oir.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CRIATURAS TODAS DEL SEÑOR</a:t>
            </a: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Criaturas todas del Señor</a:t>
            </a:r>
          </a:p>
          <a:p>
            <a:pPr algn="ctr">
              <a:buNone/>
            </a:pPr>
            <a:r>
              <a:rPr lang="es-ES" sz="4000" b="1" dirty="0"/>
              <a:t>Bendecid al Señor</a:t>
            </a:r>
          </a:p>
          <a:p>
            <a:pPr algn="ctr">
              <a:buNone/>
            </a:pPr>
            <a:r>
              <a:rPr lang="es-ES" sz="4000" b="1" dirty="0"/>
              <a:t>Ensalzadlo con himnos por los siglos</a:t>
            </a:r>
          </a:p>
          <a:p>
            <a:pPr algn="ctr">
              <a:buNone/>
            </a:pPr>
            <a:r>
              <a:rPr lang="es-ES" sz="4000" b="1" dirty="0"/>
              <a:t>Ángeles del Señor</a:t>
            </a:r>
          </a:p>
          <a:p>
            <a:pPr algn="ctr">
              <a:buNone/>
            </a:pPr>
            <a:r>
              <a:rPr lang="es-ES" sz="4000" b="1" dirty="0"/>
              <a:t>Bendecid al Señor</a:t>
            </a:r>
          </a:p>
          <a:p>
            <a:pPr algn="ctr">
              <a:buNone/>
            </a:pPr>
            <a:r>
              <a:rPr lang="es-ES" sz="4000" b="1" dirty="0"/>
              <a:t>Cielos del Señor</a:t>
            </a:r>
          </a:p>
          <a:p>
            <a:pPr algn="ctr">
              <a:buNone/>
            </a:pPr>
            <a:r>
              <a:rPr lang="es-ES" sz="4000" b="1" dirty="0"/>
              <a:t>Bendecid al Señor</a:t>
            </a:r>
          </a:p>
          <a:p>
            <a:pPr algn="ctr">
              <a:buNone/>
            </a:pPr>
            <a:r>
              <a:rPr lang="es-ES" sz="4000" b="1" dirty="0"/>
              <a:t>Aguas del espacio</a:t>
            </a:r>
          </a:p>
          <a:p>
            <a:pPr algn="ctr">
              <a:buNone/>
            </a:pPr>
            <a:r>
              <a:rPr lang="es-ES" sz="4000" b="1" dirty="0"/>
              <a:t>Bendecid al Señor</a:t>
            </a:r>
          </a:p>
          <a:p>
            <a:pPr algn="ctr">
              <a:buNone/>
            </a:pPr>
            <a:r>
              <a:rPr lang="es-ES" sz="4000" b="1" dirty="0"/>
              <a:t>Ejércitos del Señor</a:t>
            </a:r>
          </a:p>
          <a:p>
            <a:pPr algn="ctr">
              <a:buNone/>
            </a:pPr>
            <a:r>
              <a:rPr lang="es-ES" sz="4000" b="1" dirty="0"/>
              <a:t>Soy y Luna</a:t>
            </a:r>
          </a:p>
          <a:p>
            <a:pPr algn="ctr">
              <a:buNone/>
            </a:pPr>
            <a:r>
              <a:rPr lang="es-ES" sz="4000" b="1" dirty="0"/>
              <a:t>Bendecid al Señor</a:t>
            </a:r>
          </a:p>
          <a:p>
            <a:pPr algn="ctr">
              <a:buNone/>
            </a:pPr>
            <a:r>
              <a:rPr lang="es-ES" sz="4000" b="1" dirty="0"/>
              <a:t>Astros del cielo</a:t>
            </a:r>
          </a:p>
          <a:p>
            <a:pPr algn="ctr">
              <a:buNone/>
            </a:pPr>
            <a:r>
              <a:rPr lang="es-ES" sz="4000" b="1" dirty="0"/>
              <a:t>Bendecid al Señor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CRISTO ES LA FUENTE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Cristo es la fuente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donde se sacia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es el lirio de los valles mi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bellas corrientes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fluyen para siempre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manantiales y gozo eternal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mira lo que hizo mi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mira lo que hizo en la Cruz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mis tinieblas el Señor cambio en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mira lo que hizo mi Jesús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CRISTO ES LA PEÑA DE HOREB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Cristo es la peña de Horeb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esta brotando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Agua de vida saludable para mí//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Ven a beberla que es mas dulce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la miel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Refresca el alma refresca todo tu ser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Cristo es la peña de Horeb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esta brotando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Agua de vida saludable para mí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Cristo es el lirio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Del valle de las flores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El es la rosa blanca y pura de Sharon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Cristo es el lirio y amor de los amores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el es la fuente eterna de la salvación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Ven a buscarla en tu triste condición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Refresca el alma, refresca todo tu ser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Cristo es el lirio del valle de las flores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el es la rosa blanca y pura de Sarón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401080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ERES UN PUEBLO EN LA MONTAÑA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ES DIOS QUIEN ME CIÑE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ES EL DIOS DE LOS EJERCITOS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ES EL NOMBRE SOBRE TODO NOMBRE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ES EXALTADO</a:t>
            </a:r>
            <a:endParaRPr lang="es-ES_tradnl" b="1" dirty="0">
              <a:hlinkClick r:id="rId7" action="ppaction://hlinksldjump"/>
            </a:endParaRPr>
          </a:p>
          <a:p>
            <a:pPr>
              <a:buNone/>
            </a:pPr>
            <a:r>
              <a:rPr lang="es-ES_tradnl" b="1" dirty="0">
                <a:hlinkClick r:id="rId7" action="ppaction://hlinksldjump"/>
              </a:rPr>
              <a:t>ES HERMOSO PODERLE ALABAR</a:t>
            </a:r>
            <a:endParaRPr lang="es-ES_tradnl" b="1" dirty="0"/>
          </a:p>
          <a:p>
            <a:pPr>
              <a:buNone/>
            </a:pPr>
            <a:r>
              <a:rPr lang="es-ES_tradnl" b="1" dirty="0">
                <a:hlinkClick r:id="rId8" action="ppaction://hlinksldjump"/>
              </a:rPr>
              <a:t>ES HERMOSO SENTIR TU PRESENCIA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ES LA HORA DE ESTAR EN GETSEMANI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ES NECESARIO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ES NECESARIO QUE MENGÜE YO</a:t>
            </a:r>
            <a:endParaRPr lang="es-ES" b="1" dirty="0">
              <a:hlinkClick r:id="rId12" action="ppaction://hlinksldjump"/>
            </a:endParaRPr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ES REAL, MUY REAL EN MÍ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3" action="ppaction://hlinksldjump"/>
              </a:rPr>
              <a:t>ES REY DE REYES ES SEÑOR DE SEÑORES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ES SU DULCE VOZ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ES TAN BUENO ESTAR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CRISTO NUESTRA PASCUA SANTIFICADA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Cristo nuestra pascua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Santificada por nosotros 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Así que celebremos la fiesta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Bendito el que viene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el nombre del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¡Hosanna, Hosanna!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Altura, altura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¡Aleluya, Aleluya!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CREA EN MÍ, UN CORAZON</a:t>
            </a:r>
            <a:endParaRPr lang="es-ES" sz="2000" b="1" dirty="0"/>
          </a:p>
          <a:p>
            <a:pPr algn="ctr">
              <a:buNone/>
            </a:pP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/Crea en mí, un corazón limpio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Dios!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renueva un espíritu recto en mí./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me eches de tí, ni de tu presencia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quites tu santo Espíritu de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Vuélveme el gozo de tu salvación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renueva un Espíritu recto en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CRISTO HA TOMADO MI VIDA,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/Cristo ha tomado mi vida</a:t>
            </a:r>
          </a:p>
          <a:p>
            <a:pPr algn="ctr">
              <a:buNone/>
            </a:pPr>
            <a:r>
              <a:rPr lang="es-ES" sz="3600" b="1" dirty="0"/>
              <a:t>ha tomado mi vida y no la quiero soltar/ (3)</a:t>
            </a:r>
          </a:p>
          <a:p>
            <a:pPr algn="ctr">
              <a:buNone/>
            </a:pPr>
            <a:r>
              <a:rPr lang="es-ES" sz="3600" b="1" dirty="0"/>
              <a:t>perdido andaba yo, mas Cristo me halló</a:t>
            </a:r>
          </a:p>
          <a:p>
            <a:pPr algn="ctr">
              <a:buNone/>
            </a:pPr>
            <a:r>
              <a:rPr lang="es-ES" sz="3600" b="1" dirty="0"/>
              <a:t>Cristo ha tomado mi vida</a:t>
            </a:r>
          </a:p>
          <a:p>
            <a:pPr algn="ctr">
              <a:buNone/>
            </a:pPr>
            <a:r>
              <a:rPr lang="es-ES" sz="3600" b="1" dirty="0"/>
              <a:t>Ha tomado mi vida y no la quiere soltar.</a:t>
            </a:r>
          </a:p>
          <a:p>
            <a:pPr algn="ctr">
              <a:buNone/>
            </a:pPr>
            <a:r>
              <a:rPr lang="es-ES" sz="3600" b="1" dirty="0"/>
              <a:t>Y yo /sigo amándole/ (3) a El</a:t>
            </a:r>
          </a:p>
          <a:p>
            <a:pPr algn="ctr">
              <a:buNone/>
            </a:pPr>
            <a:r>
              <a:rPr lang="es-ES" sz="3600" b="1" dirty="0"/>
              <a:t>/Sigo amándole/ (3) a El</a:t>
            </a:r>
          </a:p>
          <a:p>
            <a:pPr algn="ctr">
              <a:buNone/>
            </a:pPr>
            <a:r>
              <a:rPr lang="es-ES" sz="3600" b="1" dirty="0"/>
              <a:t>perdido andaba yo,</a:t>
            </a:r>
          </a:p>
          <a:p>
            <a:pPr algn="ctr">
              <a:buNone/>
            </a:pPr>
            <a:r>
              <a:rPr lang="es-ES" sz="3600" b="1" dirty="0"/>
              <a:t>mas Cristo me encontró.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CRISTO MI AMADO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/Cristo mi amado, Cristo mi canción,</a:t>
            </a:r>
          </a:p>
          <a:p>
            <a:pPr algn="ctr">
              <a:buNone/>
            </a:pPr>
            <a:r>
              <a:rPr lang="es-ES" sz="4000" b="1" dirty="0"/>
              <a:t>Cristo la esperanza que yo tengo hoy//</a:t>
            </a:r>
          </a:p>
          <a:p>
            <a:pPr algn="ctr">
              <a:buNone/>
            </a:pPr>
            <a:r>
              <a:rPr lang="es-ES" sz="4000" b="1" dirty="0"/>
              <a:t>Toda la tierra te alabe sí,</a:t>
            </a:r>
          </a:p>
          <a:p>
            <a:pPr algn="ctr">
              <a:buNone/>
            </a:pPr>
            <a:r>
              <a:rPr lang="es-ES" sz="4000" b="1" dirty="0"/>
              <a:t>Cristo te amo, mi vida te doy.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CRISTO MI ROCA ES EL </a:t>
            </a:r>
            <a:endParaRPr lang="es-ES" sz="4000" b="1" dirty="0"/>
          </a:p>
          <a:p>
            <a:pPr algn="ctr"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/Cristo mi Roca es El/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no me desampara,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Cristo no me deja,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Cristo mi Roca es El.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Cristo mi </a:t>
            </a:r>
            <a:r>
              <a:rPr lang="es-ES" sz="4000" b="1" dirty="0" err="1"/>
              <a:t>amor..,mi</a:t>
            </a:r>
            <a:r>
              <a:rPr lang="es-ES" sz="4000" b="1" dirty="0"/>
              <a:t> </a:t>
            </a:r>
            <a:r>
              <a:rPr lang="es-ES" sz="4000" b="1" dirty="0" err="1"/>
              <a:t>vida..,mi</a:t>
            </a:r>
            <a:r>
              <a:rPr lang="es-ES" sz="4000" b="1" dirty="0"/>
              <a:t> fuerza..,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todo..,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CRISTO QUIERO CAMINAR CONTIGO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Cristo quiero caminar siempre contigo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tomarte fuerte de la mano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sentir tu fortaleza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en tí se encuentra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toda fuerza de victoria,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el Santo Nombre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Jesús me libertó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en Cristo mi carga es ligera//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CRISTO ROMPE LAS CADENAS</a:t>
            </a:r>
            <a:endParaRPr lang="es-ES" sz="36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3600" b="1" dirty="0"/>
              <a:t>/Cristo rompe las cadenas/ (3)</a:t>
            </a:r>
          </a:p>
          <a:p>
            <a:pPr algn="ctr">
              <a:buNone/>
            </a:pPr>
            <a:r>
              <a:rPr lang="es-ES" sz="3600" b="1" dirty="0"/>
              <a:t>y nos da seguridad.</a:t>
            </a:r>
          </a:p>
          <a:p>
            <a:pPr algn="ctr">
              <a:buNone/>
            </a:pPr>
            <a:r>
              <a:rPr lang="es-ES" sz="3600" b="1" dirty="0"/>
              <a:t>Cómo es posible, yo vivir sin ti Jesús</a:t>
            </a:r>
          </a:p>
          <a:p>
            <a:pPr algn="ctr">
              <a:buNone/>
            </a:pPr>
            <a:r>
              <a:rPr lang="es-ES" sz="3600" b="1" dirty="0"/>
              <a:t>Si el fundamento de mi vida eres tú</a:t>
            </a:r>
          </a:p>
          <a:p>
            <a:pPr algn="ctr">
              <a:buNone/>
            </a:pPr>
            <a:r>
              <a:rPr lang="es-ES" sz="3600" b="1" dirty="0"/>
              <a:t>Tu me libraste del infierno y de la muerte</a:t>
            </a:r>
          </a:p>
          <a:p>
            <a:pPr algn="ctr">
              <a:buNone/>
            </a:pPr>
            <a:r>
              <a:rPr lang="es-ES" sz="3600" b="1" dirty="0"/>
              <a:t>Como es posible yo, vivir sin mi Jesús.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CRISTO TE AMO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Cristo te amo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anhelo y te busco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solo tu reinaras en mi ser//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tú me llamaste y salvo soy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Tú me sanaste y nuevo estoy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tú eres Señor en mi corazón y yo te exalto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tus manos de amor me levantaron hoy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tú eres la roca do parado estoy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tú eres Señor, tú eres mi Rey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CRUZANDO EL VALLE VOY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Cruzando el valle voy hasta llegar allá</a:t>
            </a:r>
          </a:p>
          <a:p>
            <a:pPr algn="ctr">
              <a:buNone/>
            </a:pPr>
            <a:r>
              <a:rPr lang="es-ES" sz="3600" b="1" dirty="0"/>
              <a:t>A la mansión de luz para vivir con mi Jesús.</a:t>
            </a:r>
          </a:p>
          <a:p>
            <a:pPr algn="ctr">
              <a:buNone/>
            </a:pPr>
            <a:r>
              <a:rPr lang="es-ES" sz="3600" b="1" dirty="0"/>
              <a:t>Allí no habrá dolor, ni llanto para mí</a:t>
            </a:r>
          </a:p>
          <a:p>
            <a:pPr algn="ctr">
              <a:buNone/>
            </a:pPr>
            <a:r>
              <a:rPr lang="es-ES" sz="3600" b="1" dirty="0"/>
              <a:t>Allí yo cantaré que soy feliz con mi Jesús.</a:t>
            </a:r>
          </a:p>
          <a:p>
            <a:pPr algn="ctr">
              <a:buNone/>
            </a:pPr>
            <a:r>
              <a:rPr lang="es-ES" sz="3600" b="1" dirty="0"/>
              <a:t>Hay un gran cambio en mí</a:t>
            </a:r>
          </a:p>
          <a:p>
            <a:pPr algn="ctr">
              <a:buNone/>
            </a:pPr>
            <a:r>
              <a:rPr lang="es-ES" sz="3600" b="1" dirty="0"/>
              <a:t>Gran cambio en mí, yo vivo alegre</a:t>
            </a:r>
          </a:p>
          <a:p>
            <a:pPr algn="ctr">
              <a:buNone/>
            </a:pPr>
            <a:r>
              <a:rPr lang="es-ES" sz="3600" b="1" dirty="0"/>
              <a:t>Con Cristo soy feliz</a:t>
            </a:r>
          </a:p>
          <a:p>
            <a:pPr algn="ctr">
              <a:buNone/>
            </a:pPr>
            <a:r>
              <a:rPr lang="es-ES" sz="3600" b="1" dirty="0"/>
              <a:t>Desde que Cristo vino a mi alma</a:t>
            </a:r>
          </a:p>
          <a:p>
            <a:pPr algn="ctr">
              <a:buNone/>
            </a:pPr>
            <a:r>
              <a:rPr lang="es-ES" sz="3600" b="1" dirty="0"/>
              <a:t>Mi vida cambió, Oh, Oh, Oh,</a:t>
            </a:r>
          </a:p>
          <a:p>
            <a:pPr algn="ctr">
              <a:buNone/>
            </a:pPr>
            <a:r>
              <a:rPr lang="es-ES" sz="3600" b="1" dirty="0"/>
              <a:t>Hay un gran cambio en mí.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 BELLO ES EL SEÑOR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Cuán bello es el Señor</a:t>
            </a:r>
          </a:p>
          <a:p>
            <a:pPr algn="ctr">
              <a:buNone/>
            </a:pPr>
            <a:r>
              <a:rPr lang="es-ES" sz="3600" b="1" dirty="0"/>
              <a:t>Cuán hermoso es el Señor</a:t>
            </a:r>
          </a:p>
          <a:p>
            <a:pPr algn="ctr">
              <a:buNone/>
            </a:pPr>
            <a:r>
              <a:rPr lang="es-ES" sz="3600" b="1" dirty="0"/>
              <a:t>Cuán bello es el Señor</a:t>
            </a:r>
          </a:p>
          <a:p>
            <a:pPr algn="ctr">
              <a:buNone/>
            </a:pPr>
            <a:r>
              <a:rPr lang="es-ES" sz="3600" b="1" dirty="0"/>
              <a:t>Hoy le quiero adorar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La belleza de mi Señor</a:t>
            </a:r>
          </a:p>
          <a:p>
            <a:pPr algn="ctr">
              <a:buNone/>
            </a:pPr>
            <a:r>
              <a:rPr lang="es-ES" sz="3600" b="1" dirty="0"/>
              <a:t>Nunca se agotará</a:t>
            </a:r>
          </a:p>
          <a:p>
            <a:pPr algn="ctr">
              <a:buNone/>
            </a:pPr>
            <a:r>
              <a:rPr lang="es-ES" sz="3600" b="1" dirty="0"/>
              <a:t>La hermosura de mi Señor</a:t>
            </a:r>
          </a:p>
          <a:p>
            <a:pPr algn="ctr">
              <a:buNone/>
            </a:pPr>
            <a:r>
              <a:rPr lang="es-ES" sz="3600" b="1" dirty="0"/>
              <a:t>Siempre resplandecerá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La belleza de mi Señor</a:t>
            </a:r>
          </a:p>
          <a:p>
            <a:pPr algn="ctr">
              <a:buNone/>
            </a:pPr>
            <a:r>
              <a:rPr lang="es-ES" sz="3600" b="1" dirty="0"/>
              <a:t>Nunca se agotará</a:t>
            </a:r>
          </a:p>
          <a:p>
            <a:pPr algn="ctr">
              <a:buNone/>
            </a:pPr>
            <a:r>
              <a:rPr lang="es-ES" sz="3600" b="1" dirty="0"/>
              <a:t>La hermosura de mi Señor</a:t>
            </a:r>
          </a:p>
          <a:p>
            <a:pPr algn="ctr">
              <a:buNone/>
            </a:pPr>
            <a:r>
              <a:rPr lang="es-ES" sz="3600" b="1" dirty="0"/>
              <a:t>En mi corazón está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ES TAN DIFÍCIL SER LIBERADO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ES TIEMPO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ES TIEMPO DE TOMAR EL REINO</a:t>
            </a:r>
            <a:endParaRPr lang="es-ES" b="1" dirty="0"/>
          </a:p>
          <a:p>
            <a:pPr>
              <a:buNone/>
            </a:pPr>
            <a:r>
              <a:rPr lang="es-ES" sz="2600" b="1" dirty="0">
                <a:hlinkClick r:id="rId5" action="ppaction://hlinksldjump"/>
              </a:rPr>
              <a:t>ES TIEMPO DE TOMAR EL REINO LEVANTATE CONTIGO ESTA</a:t>
            </a:r>
            <a:endParaRPr lang="es-ES" b="1" dirty="0">
              <a:hlinkClick r:id="rId6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6" action="ppaction://hlinksldjump"/>
              </a:rPr>
              <a:t>ES TU SANGRE QUE ME LIMPIA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7" action="ppaction://hlinksldjump"/>
              </a:rPr>
              <a:t>ES UN CLAMOR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8" action="ppaction://hlinksldjump"/>
              </a:rPr>
              <a:t>ES UNA SANTA CONVOCACIÓN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_tradnl" b="1" dirty="0">
                <a:hlinkClick r:id="rId9" action="ppaction://hlinksldjump"/>
              </a:rPr>
              <a:t>ESCOGED EL CAMINO</a:t>
            </a:r>
            <a:endParaRPr lang="es-ES" b="1" dirty="0">
              <a:hlinkClick r:id="rId10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0" action="ppaction://hlinksldjump"/>
              </a:rPr>
              <a:t>ESCONDE TU ROSTRO DE MIS PECADOS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1" action="ppaction://hlinksldjump"/>
              </a:rPr>
              <a:t>ESCUCHA SEÑOR MI ORACIÓN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2" action="ppaction://hlinksldjump"/>
              </a:rPr>
              <a:t>ESFUERZATE PUEBLO Y VENCE A TUS ENEMIGOS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_tradnl" b="1" dirty="0">
                <a:hlinkClick r:id="rId13" action="ppaction://hlinksldjump"/>
              </a:rPr>
              <a:t>ESPIRITU DE DIOS LLENA MI VIDA 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4" action="ppaction://hlinksldjump"/>
              </a:rPr>
              <a:t>ESPIRITU SANTO ERES CONSOLADOR</a:t>
            </a:r>
            <a:endParaRPr lang="es-ES" b="1" dirty="0">
              <a:hlinkClick r:id="rId15" action="ppaction://hlinksldjump"/>
            </a:endParaRPr>
          </a:p>
        </p:txBody>
      </p:sp>
      <p:pic>
        <p:nvPicPr>
          <p:cNvPr id="4" name="Picture 2" descr="E:\trabajos\NAHUM\Dibujo.bmp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 BUENO Y GRATO ES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Cuan bueno y grato es, los hermanos morar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juntos en unidad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como fresca unción tan especial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morar en unidad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el roció del Hermón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baja sobre Sion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cuan bueno es, cuan grato 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morar en unidad 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 HERMOSOS SON LOS PIES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Cuan hermosos son los pies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Del que trae las nuevas de paz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Sobre los montes publican salud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Dice a Sión, tu Dios Reina!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Cantad, cantad, alabanzas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Alégrate Israel, pues Jehová consoló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su pueblo ha redimido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Alegraos juntamente Israel.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Límpiate, límpiate, dice el señor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Ya lo inmundo deja atrás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Eres mi tesoro muy especial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Camina pueblo en Santidad.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3" action="ppaction://hlinksldjump"/>
              </a:rPr>
              <a:t>CUAN HERMOSOS SON</a:t>
            </a:r>
            <a:endParaRPr lang="es-ES" sz="40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Cuán hermosos son los pies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llevan Nuevas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Nuevas de bien, de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Anuncian la paz, publican Salvación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/Reina mi Dios/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/Reina mi Dios/ (4)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 HERMOSOS SON TUS ATRIOS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Cuán hermosos son tus atrios,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poderoso Señor,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es mi anhelo poder estar allí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en tu presencia canta mi corazón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Cuán hermosos son tus atrios Señor.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El gorrión halla su casa en tus altares,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Las golondrinas lugar para anidar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Felices los que moran, en tus atrios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hallan fuerzas y te cantan sin cesar.</a:t>
            </a:r>
          </a:p>
          <a:p>
            <a:pPr algn="ctr"/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CUAN PRECIOSAS OH DIOS TUS MISERICORDIAS</a:t>
            </a:r>
            <a:endParaRPr lang="es-ES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Cuan preciosas Oh Dios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tus misericordias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bajo la sombra de tus alas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me ampararé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saciados de la grosura de tu casa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bebiendo del torrente de tu verdad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porque contigo esta el manantial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de la Vida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tu Luz veremos la Luz 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CUANDO CRISTO VINO A MI CORAZON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Cuando Cristo vino a mi corazón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Mi vida entera cambió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Su paz y su amor alejaron de mí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La duda, la tristeza y el dolor.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/Mi vida comenzó cuando el Señor llegó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hoy puedo cantar de su amor./ (2)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Hoy quiero que Cristo te transforme a ti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cambie tu vida también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Piensa en la cruz donde murió por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ábrele tu corazón.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CUANDO DIOS HICIERE VOLVER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Cuando Dios hiciere volver </a:t>
            </a:r>
          </a:p>
          <a:p>
            <a:pPr algn="ctr">
              <a:buNone/>
            </a:pPr>
            <a:r>
              <a:rPr lang="es-ES" sz="4000" b="1" dirty="0"/>
              <a:t>la cautividad de Sion</a:t>
            </a:r>
          </a:p>
          <a:p>
            <a:pPr algn="ctr">
              <a:buNone/>
            </a:pPr>
            <a:r>
              <a:rPr lang="es-ES" sz="4000" b="1" dirty="0"/>
              <a:t>Seremos como los que sueñan//</a:t>
            </a:r>
          </a:p>
          <a:p>
            <a:pPr algn="ctr">
              <a:buNone/>
            </a:pPr>
            <a:r>
              <a:rPr lang="es-ES" sz="4000" b="1" dirty="0"/>
              <a:t>/Nuestra boca se llenará de risa</a:t>
            </a:r>
          </a:p>
          <a:p>
            <a:pPr algn="ctr">
              <a:buNone/>
            </a:pPr>
            <a:r>
              <a:rPr lang="es-ES" sz="4000" b="1" dirty="0"/>
              <a:t>Nuestra de lengua de alabanza//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CUANDO EN PRUEBAS ESTOY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/Cuando en pruebas estoy</a:t>
            </a:r>
          </a:p>
          <a:p>
            <a:pPr algn="ctr">
              <a:buNone/>
            </a:pPr>
            <a:r>
              <a:rPr lang="es-ES" sz="4000" b="1" dirty="0"/>
              <a:t>Cristo se engrandece en mí./ (2)</a:t>
            </a:r>
          </a:p>
          <a:p>
            <a:pPr algn="ctr">
              <a:buNone/>
            </a:pPr>
            <a:r>
              <a:rPr lang="es-ES" sz="4000" b="1" dirty="0"/>
              <a:t>/Doy gracias por las pruebas/ (2)</a:t>
            </a:r>
          </a:p>
          <a:p>
            <a:pPr algn="ctr">
              <a:buNone/>
            </a:pPr>
            <a:r>
              <a:rPr lang="es-ES" sz="4000" b="1" dirty="0"/>
              <a:t>porque si las llevo,</a:t>
            </a:r>
          </a:p>
          <a:p>
            <a:pPr algn="ctr">
              <a:buNone/>
            </a:pPr>
            <a:r>
              <a:rPr lang="es-ES" sz="4000" b="1" dirty="0"/>
              <a:t>Cristo se engrandece en mí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CUANDO ESTOY EN EL </a:t>
            </a:r>
            <a:endParaRPr lang="es-ES" sz="3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Cuando estoy en El, estoy en tí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Cuando estás en El, estás en mí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Cuando estamos en EL,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Somos la imagen de su gloria Aleluya.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Mientras veo en tí, la gloria del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/me cambia a mí/ (2)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Mientras ves en mí, la gloria del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/te cambia a tí/ (2)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ESTA ES LA CASA DE JEHOVA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3" action="ppaction://hlinksldjump"/>
              </a:rPr>
              <a:t>ESTAD FIRMES EN LA LIBERTAD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4" action="ppaction://hlinksldjump"/>
              </a:rPr>
              <a:t>ESTAMOS REUNIDOS AQUÍ SEÑOR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5" action="ppaction://hlinksldjump"/>
              </a:rPr>
              <a:t>ESTAMOS SIENDO EDIFICADOS EN SU TEMPLO</a:t>
            </a:r>
            <a:endParaRPr lang="es-ES" b="1" dirty="0">
              <a:hlinkClick r:id="rId6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6" action="ppaction://hlinksldjump"/>
              </a:rPr>
              <a:t>ESTAMOS TODOS UNIDOS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7" action="ppaction://hlinksldjump"/>
              </a:rPr>
              <a:t>ESTE AVIVAMIENTO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8" action="ppaction://hlinksldjump"/>
              </a:rPr>
              <a:t>ESTE ES EL DIA QUE HIZO EL SEÑOR</a:t>
            </a:r>
            <a:endParaRPr lang="es-ES" b="1" dirty="0">
              <a:hlinkClick r:id="rId9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9" action="ppaction://hlinksldjump"/>
              </a:rPr>
              <a:t>ESTE ES MI CLAMOR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0" action="ppaction://hlinksldjump"/>
              </a:rPr>
              <a:t>ESTE ES MI DESEO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1" action="ppaction://hlinksldjump"/>
              </a:rPr>
              <a:t>ESTE GOZO QUE YO SIENTO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2" action="ppaction://hlinksldjump"/>
              </a:rPr>
              <a:t>ESTE GOZO QUE YO SIENTO EN MI ALMA, SOLO CRISTO ME LO PUDO DAR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3" action="ppaction://hlinksldjump"/>
              </a:rPr>
              <a:t>ESTOY PENSANDO EN EL AVE 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4" action="ppaction://hlinksldjump"/>
              </a:rPr>
              <a:t>EXAMINAME OH DIOS 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Nos cambia El a su misma imagen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De gloria, en gloria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Nos cambia El, a la imagen del Cordero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000" b="1" dirty="0"/>
              <a:t>Aleluya. 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CUANDO LLEGO AL FIN DE MI </a:t>
            </a: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Cuando llego al fin de mí</a:t>
            </a:r>
          </a:p>
          <a:p>
            <a:pPr algn="ctr">
              <a:buNone/>
            </a:pPr>
            <a:r>
              <a:rPr lang="es-ES" sz="4000" b="1" dirty="0"/>
              <a:t>Señor, tu estás</a:t>
            </a:r>
          </a:p>
          <a:p>
            <a:pPr algn="ctr">
              <a:buNone/>
            </a:pPr>
            <a:r>
              <a:rPr lang="es-ES" sz="4000" b="1" dirty="0"/>
              <a:t>Cuando llego al fin de mis fuerzas</a:t>
            </a:r>
          </a:p>
          <a:p>
            <a:pPr algn="ctr">
              <a:buNone/>
            </a:pPr>
            <a:r>
              <a:rPr lang="es-ES" sz="4000" b="1" dirty="0"/>
              <a:t>Señor, tu estás</a:t>
            </a:r>
          </a:p>
          <a:p>
            <a:pPr algn="ctr">
              <a:buNone/>
            </a:pPr>
            <a:r>
              <a:rPr lang="es-ES" sz="4000" b="1" dirty="0"/>
              <a:t>Cuando llego al fin de lo que yo soy</a:t>
            </a:r>
          </a:p>
          <a:p>
            <a:pPr algn="ctr">
              <a:buNone/>
            </a:pPr>
            <a:r>
              <a:rPr lang="es-ES" sz="4000" b="1" dirty="0"/>
              <a:t>Me arrodillo delante de ti</a:t>
            </a:r>
          </a:p>
          <a:p>
            <a:pPr algn="ctr">
              <a:buNone/>
            </a:pPr>
            <a:r>
              <a:rPr lang="es-ES" sz="4000" b="1" dirty="0"/>
              <a:t>Siempre sabré que tú estarás ahí.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CUANDO MIRO A TU SANTIDAD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Cuando miro a tu Santidad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Cuando veo toda tu bondad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Cuando todas las cosas son sombras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En tu eterna luz.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Al sentir gozo en tocar tu corazón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Al descansar mi voluntad en tu amor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Cuando todas las cosas son sombras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En tu eterna luz.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/Te adoro a ti, Te adoro a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Mi razón de vivir es adorarte a tí.//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1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CUANDO PIENSO EN SILENCIO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3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Cuando pienso en silencio,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buscándote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Tras la luz de mis temores,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 hallo siempre tu valor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inmensa tu grandeza,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maravillo hoy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el día en que me salvas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te grito aquí estoy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 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786874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Levántame del polvo,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asirme de tu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Hoy me entrego al servicio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ofrecerte adoración;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Ordena mis caminos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tus sendas quiero ver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la morada de tu Espíritu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 transforme hoy mi ser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786874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Cada día que transcurre,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una oportunidad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vivir en el presente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crecer en la verdad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Renueva si mi mente,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reconozco lo que soy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Padeciendo obediente,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sumisión te pido hoy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 CUANDO VENGO A TI SEÑOR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Cuando vengo a tí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siento tu presencia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me invade tu paz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No quiero volver atrás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a ser igual que ayer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quiero hacer tu voluntad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enséñame Señor 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CUANDO VOY ANDANDO </a:t>
            </a:r>
            <a:endParaRPr lang="es-ES" sz="3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Cuando voy andando en la palabra de Dios,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Mis pies como de cierva en los montes del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Voy brincando sobre los montes,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Los collados salto también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Volando como el águila sobre los campos voy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Cantando los coros de Sión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Con cierta y viva voz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Las cadenas que me ataban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Ya más daño no me harán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/>
              <a:t>Cuando ando en la palabra de Dios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CUANDO YO ESTE ANGUSTIADO Y VACIO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Cuando yo este angustiado y vacío,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Espíritu ven sobre mí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hazme renacer te lo suplico,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necesito estar junto a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Protegido bajo tus alas,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mi amor Señor yo te daré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con gozo elevare un nuevo canto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tu transformaras mi ser</a:t>
            </a: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Mi alma tiene sed mi ser te anhela</a:t>
            </a:r>
          </a:p>
          <a:p>
            <a:pPr algn="ctr">
              <a:buNone/>
            </a:pPr>
            <a:r>
              <a:rPr lang="es-ES" sz="4400" b="1" dirty="0"/>
              <a:t>en desierto en soledad ahí estará</a:t>
            </a:r>
          </a:p>
          <a:p>
            <a:pPr algn="ctr">
              <a:buNone/>
            </a:pPr>
            <a:r>
              <a:rPr lang="es-ES" sz="4400" b="1" dirty="0"/>
              <a:t>de poder ver el poder de tu Gloria</a:t>
            </a:r>
          </a:p>
          <a:p>
            <a:pPr algn="ctr">
              <a:buNone/>
            </a:pPr>
            <a:r>
              <a:rPr lang="es-ES" sz="4400" b="1" dirty="0"/>
              <a:t>en tu Nombre yo mis manos alzaré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F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FELICES LOS HOMBRES QUE SIGUEN A CRISTO</a:t>
            </a:r>
            <a:endParaRPr lang="es-ES" b="1" dirty="0">
              <a:hlinkClick r:id="rId4" action="ppaction://hlinksldjump"/>
            </a:endParaRPr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FLUYE TU PRESENCIA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FLUYENDO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FORTALECED LAS MANOS CANSADAS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FUE UN DIA DE PRIMAVERA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FUERON NUESTROS DOLORES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FUERTE DIOS, CONSOLADOR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53425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CUBIERTO, CUBIERTO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/Cubierto/ cubierto por la sangre de Jesús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/Cubierto/ cubierto por la sangre de Jesús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David de los Israelitas Y Goliat de los Filisteos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Cada uno fue campeón así lo entendemos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Goliat pensó lo mataré en un ya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Facilito esto será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Ese David tan pequeño que se ve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Con mis tres metros ni batalla habrá 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Goliat dijo a David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 niñito eres tú para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vuelo en pedazos como un juguete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es que tú subes aquí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David le dijo abajo muerto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allí te tocará estar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Tú me tienes a mi con lanza y espada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yo a tí en el nombre de Jehová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Moisés estaba con ese Faraón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Egipto allí los dejó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mano poderosa del Señor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los Israelitas los libertó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Llegaron al Mar Rojo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el camino se cerró allí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Muertos de miedo, confusos Atónitos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casi se desmayan allí</a:t>
            </a:r>
            <a:r>
              <a:rPr lang="es-ES" sz="2800" b="1" dirty="0"/>
              <a:t>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786874" cy="650085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Moisés clamó al Señor,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Dios mío que hacemos aquí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Jehová contestó a Moisés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Oh hombre porque estás así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No ves la vara en tu mano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Levántala arriba ya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verás que el mar se abre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Faraón se morirá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786874" cy="650085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 </a:t>
            </a:r>
            <a:r>
              <a:rPr lang="es-ES" sz="4000" b="1" dirty="0"/>
              <a:t>El caso parecí perdido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Cuando Jesús al calvario murió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Satanás con su ejército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la cruz lo clavo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Se ha hecho tu voluntad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Dijo Jesús y a los cielos el miró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Desde entonces podemos vencer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La batalla el ganó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iglesia de Babilonia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dice seguro que tú morirás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Nuestra única esperanza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está en los cielos más allá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Jehová es mi porción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en el rapto iré 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Esperas que yo coma de ese cuento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si un tonto fuera yo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Romanos 8 enderezó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ahora está alegre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Ahora el Espíritu de 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ha librado de la muerte sí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Ahora cantaremos, seremos transformados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en los cielos están cantando 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¿Dónde está Oh muerte tu aguijón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sepulcro tu victoria donde está?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DAME FE MI SEÑOR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Dame fe, mi Señor </a:t>
            </a:r>
          </a:p>
          <a:p>
            <a:pPr algn="ctr">
              <a:buNone/>
            </a:pPr>
            <a:r>
              <a:rPr lang="es-ES" sz="4000" b="1" dirty="0"/>
              <a:t>para dar un paso más/ /</a:t>
            </a:r>
          </a:p>
          <a:p>
            <a:pPr algn="ctr">
              <a:buNone/>
            </a:pPr>
            <a:r>
              <a:rPr lang="es-ES" sz="4000" b="1" dirty="0"/>
              <a:t>/Dame fe para poder andar </a:t>
            </a:r>
          </a:p>
          <a:p>
            <a:pPr algn="ctr">
              <a:buNone/>
            </a:pPr>
            <a:r>
              <a:rPr lang="es-ES" sz="4000" b="1" dirty="0"/>
              <a:t>sólo un paso más./ /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DAVID IBA CANTANDO 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David iba cantando de gozo iba danzando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Oh gloria, Aleluya, El arca viene caminando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Ahí viene ya, el Salvador, Ahí viene ya,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el Dios de amor.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Gedeón iba avanzando,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los 300 van marchando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Las trompetas van sonando,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los cántaros se están quebrando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las antorchas están alumbrando,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la batalla ¡se está ganando!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Josué en Jericó  ordena por siete días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Rodear a la ciudad,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dar siete vueltas el último día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las murallas se derribaron y por los escombros ellos entraron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G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GEDEON SALIÓ A PELEAR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GLORIA A DIOS</a:t>
            </a:r>
            <a:endParaRPr lang="es-ES" b="1" dirty="0"/>
          </a:p>
          <a:p>
            <a:pPr>
              <a:buNone/>
            </a:pPr>
            <a:r>
              <a:rPr lang="es-ES" b="1">
                <a:hlinkClick r:id="rId5" action="ppaction://hlinksldjump"/>
              </a:rPr>
              <a:t>GLORIA Y HONOR HAY EN SU PRESENCIA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GLORIA POR SIEMPRE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GRACIAS DAMOS SEÑOR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8" action="ppaction://hlinksldjump"/>
              </a:rPr>
              <a:t>GRACIAS PADRE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GRACIAS POR EL CUIDADO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GRACIAS SEÑOR POR EL DIA TAN LINDO DE HOY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GRACIAS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GRACIAS SEÑOR POR HABERNOS AYUDADO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GRACIAS TE DAMOS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GRANDE ES EL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GRANDE ES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6" action="ppaction://hlinksldjump"/>
              </a:rPr>
              <a:t>GRANDE ES JEHOVÁ, DIGNO EN GRAN MANERA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7" action="ppaction://hlinksldjump"/>
              </a:rPr>
              <a:t>GRANDE ES TU NOMBRE OH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8" action="ppaction://hlinksldjump"/>
              </a:rPr>
              <a:t>GRANDE Y MARAVILLOSAS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 CIERTO VOLVERAN 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cierto volverán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los redimidos de Jehová,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Sión cantando volverán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Gozo perpetuo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sobre sus cabezas habrá.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Ellos tendrán alegría y gozo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el dolor y el gemido huirán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 GLORIA EN GLORIA ME CAMBIA A MI</a:t>
            </a:r>
            <a:endParaRPr lang="es-ES" sz="3600" b="1" dirty="0"/>
          </a:p>
          <a:p>
            <a:pPr algn="ctr"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gloria en gloria  me cambia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cambia a mí, me cambia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Jesús me cambia a mí.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cambia a mí, me cambia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lo terrenal a lo celestial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imagen perfecta que habita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Mostrando al mundo su amor.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7229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DE GLORIA EN GLORIA TE VEO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De Gloria en Gloria te veo,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cuanto más te conozco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Quiero saber más de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Dios cuan buen alfarero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Quebrántame, transfórmame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Moldéame a tu imagen Señor.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//Quiero ser tal como tú,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Ver la vida como tú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Y llenarme de tu Espíritu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900" b="1" dirty="0"/>
              <a:t>Reflejar al mundo tu Amor//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 LA SOMBRA DE LA MUERTE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/De la sombra de la muerte </a:t>
            </a:r>
          </a:p>
          <a:p>
            <a:pPr algn="ctr">
              <a:buNone/>
            </a:pPr>
            <a:r>
              <a:rPr lang="es-ES" sz="3600" b="1" dirty="0"/>
              <a:t>y las tinieblas nos sacó./ (3)</a:t>
            </a:r>
          </a:p>
          <a:p>
            <a:pPr algn="ctr">
              <a:buNone/>
            </a:pPr>
            <a:r>
              <a:rPr lang="es-ES" sz="3600" b="1" dirty="0"/>
              <a:t>Gloria, Aleluya al Señor. </a:t>
            </a:r>
          </a:p>
          <a:p>
            <a:pPr algn="ctr">
              <a:buNone/>
            </a:pPr>
            <a:r>
              <a:rPr lang="es-ES" sz="3600" b="1" dirty="0"/>
              <a:t>/Alabemos al Señor///</a:t>
            </a:r>
          </a:p>
          <a:p>
            <a:pPr algn="ctr">
              <a:buNone/>
            </a:pPr>
            <a:r>
              <a:rPr lang="es-ES" sz="3600" b="1" dirty="0"/>
              <a:t>Gloria, Aleluya al Señor.</a:t>
            </a:r>
          </a:p>
          <a:p>
            <a:pPr algn="ctr">
              <a:buNone/>
            </a:pPr>
            <a:r>
              <a:rPr lang="es-ES" sz="3600" b="1" dirty="0"/>
              <a:t>/Envió su palabra y nos sacó///</a:t>
            </a:r>
          </a:p>
          <a:p>
            <a:pPr algn="ctr">
              <a:buNone/>
            </a:pPr>
            <a:r>
              <a:rPr lang="es-ES" sz="3600" b="1" dirty="0"/>
              <a:t>Gloria, aleluya al Señor.</a:t>
            </a:r>
          </a:p>
          <a:p>
            <a:pPr algn="ctr">
              <a:buNone/>
            </a:pPr>
            <a:r>
              <a:rPr lang="es-ES" sz="3600" b="1" dirty="0"/>
              <a:t>/Véanlo los rectos y alégrense///</a:t>
            </a:r>
          </a:p>
          <a:p>
            <a:pPr algn="ctr">
              <a:buNone/>
            </a:pPr>
            <a:r>
              <a:rPr lang="es-ES" sz="3600" b="1" dirty="0"/>
              <a:t>Gloria, Aleluya al señor.</a:t>
            </a:r>
          </a:p>
          <a:p>
            <a:pPr algn="ctr">
              <a:buNone/>
            </a:pPr>
            <a:r>
              <a:rPr lang="es-ES" sz="3600" b="1" dirty="0"/>
              <a:t>/Del pecado y de la muerte con su sangre nos libró/ </a:t>
            </a:r>
          </a:p>
          <a:p>
            <a:pPr algn="ctr">
              <a:buNone/>
            </a:pPr>
            <a:r>
              <a:rPr lang="es-ES" sz="3600" b="1" dirty="0"/>
              <a:t>Gloria, Aleluya al señor.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 RODILLAS VENGO A TI</a:t>
            </a:r>
            <a:endParaRPr lang="es-ES" sz="3600" b="1" dirty="0"/>
          </a:p>
          <a:p>
            <a:pPr algn="ctr">
              <a:buNone/>
            </a:pP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rodillas vengo a tí,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humillado vengo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Postrado ante tu trono, Oh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Manos santas alzaré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mi ser te entregaré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adoro en Espíritu,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adoro en verdad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Haz mi vida una alabanza santa a tí.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643997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DEJA QUE EL ESPIRITU DOMINE TU ALMA</a:t>
            </a:r>
            <a:endParaRPr lang="es-ES" sz="3600" dirty="0"/>
          </a:p>
          <a:p>
            <a:pPr algn="ctr">
              <a:buNone/>
            </a:pPr>
            <a:endParaRPr lang="es-ES_tradnl" sz="3600" b="1" dirty="0"/>
          </a:p>
          <a:p>
            <a:pPr algn="ctr">
              <a:buNone/>
            </a:pPr>
            <a:r>
              <a:rPr lang="es-ES_tradnl" sz="4400" b="1" dirty="0"/>
              <a:t>Deja que el Espíritu domine tu alma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Deja que el Espíritu domine tu ser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Deja que el Espíritu domine tu carne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Y tendrás victoria </a:t>
            </a:r>
          </a:p>
          <a:p>
            <a:pPr algn="ctr">
              <a:buNone/>
            </a:pPr>
            <a:r>
              <a:rPr lang="es-ES_tradnl" sz="4400" b="1" dirty="0"/>
              <a:t>y solo así podrás vencer</a:t>
            </a:r>
            <a:endParaRPr lang="es-ES" sz="44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b="1" dirty="0">
                <a:hlinkClick r:id="rId2" action="ppaction://hlinksldjump"/>
              </a:rPr>
              <a:t>DEJAD CAER PODER EN MI PRECIOSO CRISTO</a:t>
            </a:r>
            <a:endParaRPr lang="es-ES" b="1" dirty="0"/>
          </a:p>
          <a:p>
            <a:pPr algn="ctr">
              <a:buNone/>
            </a:pPr>
            <a:endParaRPr lang="es-ES_tradnl" sz="3600" b="1" dirty="0"/>
          </a:p>
          <a:p>
            <a:pPr algn="ctr">
              <a:buNone/>
            </a:pPr>
            <a:r>
              <a:rPr lang="es-ES_tradnl" sz="4000" b="1" dirty="0"/>
              <a:t>Dejad caer poder en mi precioso Cristo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que se mantenga sobre mí </a:t>
            </a:r>
          </a:p>
          <a:p>
            <a:pPr algn="ctr">
              <a:buNone/>
            </a:pPr>
            <a:r>
              <a:rPr lang="es-ES_tradnl" sz="4000" b="1" dirty="0"/>
              <a:t>bendito Señor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con fuerza fluya en mi hombre interior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y con su gracia pueda estar en pie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en cada prueba dejad caer poder en mí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DEL RÍO SUS CORRIENTES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Del Río sus corrientes alegran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ciudad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Santuario en la morada del Altísimo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está en medio de ella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será conmovida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le ayudará al clarear la mañana.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DEL SEÑOR ES LA TIERRA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Del Señor es la Tierra</a:t>
            </a:r>
          </a:p>
          <a:p>
            <a:pPr algn="ctr">
              <a:buNone/>
            </a:pPr>
            <a:r>
              <a:rPr lang="es-ES" sz="3600" b="1" dirty="0"/>
              <a:t>Y todo aquello que contiene</a:t>
            </a:r>
          </a:p>
          <a:p>
            <a:pPr algn="ctr">
              <a:buNone/>
            </a:pPr>
            <a:r>
              <a:rPr lang="es-ES" sz="3600" b="1" dirty="0"/>
              <a:t>El mundo y sus habitantes</a:t>
            </a:r>
          </a:p>
          <a:p>
            <a:pPr algn="ctr">
              <a:buNone/>
            </a:pPr>
            <a:r>
              <a:rPr lang="es-ES" sz="3600" b="1" dirty="0"/>
              <a:t>Alzaos puertas, alzaos los dinteles</a:t>
            </a:r>
          </a:p>
          <a:p>
            <a:pPr algn="ctr">
              <a:buNone/>
            </a:pPr>
            <a:r>
              <a:rPr lang="es-ES" sz="3600" b="1" dirty="0"/>
              <a:t>Puertas eternas; debe entrar</a:t>
            </a:r>
          </a:p>
          <a:p>
            <a:pPr algn="ctr">
              <a:buNone/>
            </a:pPr>
            <a:r>
              <a:rPr lang="es-ES" sz="3600" b="1" dirty="0"/>
              <a:t>El Rey de Gloria, de la gloria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Quien es ese Rey de la Gloria</a:t>
            </a:r>
          </a:p>
          <a:p>
            <a:pPr algn="ctr">
              <a:buNone/>
            </a:pPr>
            <a:r>
              <a:rPr lang="es-ES" sz="3600" b="1" dirty="0"/>
              <a:t>El de manos inocentes</a:t>
            </a:r>
          </a:p>
          <a:p>
            <a:pPr algn="ctr">
              <a:buNone/>
            </a:pPr>
            <a:r>
              <a:rPr lang="es-ES" sz="3600" b="1" dirty="0"/>
              <a:t>Y puro corazón</a:t>
            </a:r>
          </a:p>
          <a:p>
            <a:pPr algn="ctr">
              <a:buNone/>
            </a:pPr>
            <a:r>
              <a:rPr lang="es-ES" sz="3600" b="1" dirty="0"/>
              <a:t>El que nos conduce su vida</a:t>
            </a:r>
          </a:p>
          <a:p>
            <a:pPr algn="ctr">
              <a:buNone/>
            </a:pPr>
            <a:r>
              <a:rPr lang="es-ES" sz="3600" b="1" dirty="0"/>
              <a:t>Por vanidad</a:t>
            </a:r>
          </a:p>
          <a:p>
            <a:pPr algn="ctr">
              <a:buNone/>
            </a:pPr>
            <a:r>
              <a:rPr lang="es-ES" sz="3600" b="1" dirty="0"/>
              <a:t>Y nosotros somos su iglesia</a:t>
            </a:r>
          </a:p>
          <a:p>
            <a:pPr algn="ctr">
              <a:buNone/>
            </a:pPr>
            <a:r>
              <a:rPr lang="es-ES" sz="3600" b="1" dirty="0"/>
              <a:t>Que hoy viene a tu presencia</a:t>
            </a:r>
          </a:p>
          <a:p>
            <a:pPr algn="ctr">
              <a:buNone/>
            </a:pPr>
            <a:r>
              <a:rPr lang="es-ES" sz="3600" b="1" dirty="0"/>
              <a:t>Que busca tu rostro Oh Dios de Jacob 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DELANTE DE TU TRONO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Delante de tu trono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Señor yo quiero estar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Para contemplar 	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Tu hermosura y santidad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decir que te amo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decir que te adoro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decir que te amo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que eres todo para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GRITAD JUBILOSOS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GUARDA LAS SENDAS DE MIS PIES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GUSTAD Y VED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6" name="Picture 2" descr="E:\trabajos\NAHUM\Dibujo.bm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DELEITATE EN DIOS Y EL TE DARA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Deléitate en Dios y El te dará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deseo de tú corazón//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delicia Dios esta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deleito en adorarte a tí//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DESDE EL AMANECER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Desde el amanecer hasta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donde se pone el Sol//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Alabado sea el nombre del Señor//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Alabad a Jehová. Alabad a Jehová.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DESPERTAD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Despertad, despertad, despertad a la </a:t>
            </a:r>
          </a:p>
          <a:p>
            <a:pPr algn="ctr">
              <a:buNone/>
            </a:pPr>
            <a:r>
              <a:rPr lang="es-ES" sz="4000" b="1" dirty="0"/>
              <a:t>justicia//</a:t>
            </a:r>
          </a:p>
          <a:p>
            <a:pPr algn="ctr">
              <a:buNone/>
            </a:pPr>
            <a:r>
              <a:rPr lang="es-ES" sz="4000" b="1" dirty="0"/>
              <a:t>El tiempo es corto, el día termina</a:t>
            </a:r>
          </a:p>
          <a:p>
            <a:pPr algn="ctr">
              <a:buNone/>
            </a:pPr>
            <a:r>
              <a:rPr lang="es-ES" sz="4000" b="1" dirty="0"/>
              <a:t>Y El pronto vendrá, para juzgar</a:t>
            </a:r>
          </a:p>
          <a:p>
            <a:pPr algn="ctr">
              <a:buNone/>
            </a:pPr>
            <a:r>
              <a:rPr lang="es-ES" sz="4000" b="1" dirty="0"/>
              <a:t>El fruto de su árbol por la eternidad.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DESPERTAD, SION DESPERTAD</a:t>
            </a:r>
            <a:endParaRPr lang="es-ES" sz="4000" b="1" dirty="0"/>
          </a:p>
          <a:p>
            <a:pPr algn="ctr"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Despertad, Sión despertad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Despertad y encended la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Las estrellas se van a caer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la luna en sangre se cambiará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los hijos de Dios se levantarán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Sión despertad.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b="1" dirty="0">
                <a:hlinkClick r:id="rId2" action="ppaction://hlinksldjump"/>
              </a:rPr>
              <a:t>DESPIERTA MI SER PARA AMARTE OH SEÑOR</a:t>
            </a:r>
            <a:endParaRPr lang="es-ES" sz="4000" b="1" dirty="0"/>
          </a:p>
          <a:p>
            <a:pPr algn="ctr">
              <a:buNone/>
            </a:pPr>
            <a:endParaRPr lang="es-ES_tradnl" b="1" dirty="0"/>
          </a:p>
          <a:p>
            <a:pPr marL="0" algn="ctr">
              <a:spcBef>
                <a:spcPts val="0"/>
              </a:spcBef>
              <a:buNone/>
            </a:pPr>
            <a:r>
              <a:rPr lang="es-ES_tradnl" sz="4400" b="1" dirty="0"/>
              <a:t>Despierta mi ser para amarte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_tradnl" sz="4400" b="1" dirty="0"/>
              <a:t>Oh Señor</a:t>
            </a:r>
            <a:endParaRPr lang="es-ES" sz="4400" b="1" dirty="0"/>
          </a:p>
          <a:p>
            <a:pPr marL="0" algn="ctr">
              <a:spcBef>
                <a:spcPts val="0"/>
              </a:spcBef>
              <a:buNone/>
            </a:pPr>
            <a:r>
              <a:rPr lang="es-ES_tradnl" sz="4400" b="1" dirty="0"/>
              <a:t>Despierta mi ser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_tradnl" sz="4400" b="1" dirty="0"/>
              <a:t>para derramarlo delante de tí</a:t>
            </a:r>
            <a:endParaRPr lang="es-ES" sz="4400" b="1" dirty="0"/>
          </a:p>
          <a:p>
            <a:pPr marL="0" algn="ctr">
              <a:spcBef>
                <a:spcPts val="0"/>
              </a:spcBef>
              <a:buNone/>
            </a:pPr>
            <a:r>
              <a:rPr lang="es-ES_tradnl" sz="4400" b="1" dirty="0"/>
              <a:t>Hazme entender tu amor por mí</a:t>
            </a:r>
            <a:endParaRPr lang="es-ES" sz="4400" b="1" dirty="0"/>
          </a:p>
          <a:p>
            <a:pPr marL="0" algn="ctr">
              <a:spcBef>
                <a:spcPts val="0"/>
              </a:spcBef>
              <a:buNone/>
            </a:pPr>
            <a:r>
              <a:rPr lang="es-ES_tradnl" sz="4400" b="1" dirty="0"/>
              <a:t>y así amarte mas</a:t>
            </a:r>
            <a:endParaRPr lang="es-ES" sz="4400" b="1" dirty="0"/>
          </a:p>
          <a:p>
            <a:pPr marL="0" algn="ctr">
              <a:spcBef>
                <a:spcPts val="0"/>
              </a:spcBef>
              <a:buNone/>
            </a:pPr>
            <a:r>
              <a:rPr lang="es-ES_tradnl" sz="4400" b="1" dirty="0"/>
              <a:t>Fluyendo de un corazón rendido a tí </a:t>
            </a:r>
            <a:endParaRPr lang="es-ES" sz="44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DESPIERTA, OH ISRAEL</a:t>
            </a:r>
            <a:endParaRPr lang="es-ES" sz="44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/Oh Aleluya! Oh Aleluya! Aleluya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gloria a Dios//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Despierta, Oh Israel de tu sueño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la verdad os librará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Del Monte Sión la salvación vendrá en el año del jubileo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el horno de grande aflicción,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 he aquí, os escogí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vez de hierro, os daré plata,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vez de bronce, oro os daré.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Sois mis hijos, os he comprado y en mis manos labrados sois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Os juntaré con los redimidos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 la tierra os traeré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DESPIERTATE</a:t>
            </a:r>
            <a:endParaRPr lang="es-ES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Despiértate, despiértate, despiértate del sueño Oh Jerusalén//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Vístete tus ropas de hermosura,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Oh Jerusalén, Ciudad de Dios.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/Sacúdete, sacúdete, sacúdete del polvo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Oh Jerusalén//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vístete tus ropas de hermosura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Oh Jerusalén,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vístete tus ropas de hermosura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Oh Jerusalén, Ciudad de Dios.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s-ES" sz="16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nunca más vendrá a tí incircunciso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nunca más vendrá a ti inmundo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Vístete tus ropas de hermosura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Oh Jerusalén//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Vístete tus ropas de hermosura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Oh Jerusalén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Ciudad de Dios.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DESPUES DE SIETE DIAS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Después de siete días de marcha y oración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Cayeron fuertes muros, de antigua Jericó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La piedra obedeciendo oyó de Dios la voz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que dieron las trompetas al grupo del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Descubre; si tu ser está rodeado por gruesos murallones de placer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De locas vanidades y pecados que nunca solo tú podrás vencer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Preciso es derribar esas murallas que estorban el progreso de tu </a:t>
            </a:r>
            <a:r>
              <a:rPr lang="es-ES" sz="3600" b="1" dirty="0" err="1"/>
              <a:t>Fé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401080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H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HA LLEGADO EL FIN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HABLAME MAS DE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HACED PUES FIRME LA ELECCIÓN Y  VOCACIÓN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HAS CAMBIADO MI LAMENTO EN BAILE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HAS CAMBIADO MI LAMENTO EN BAILE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HAS CONTADO EL COSTO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HASTA DONDE IRE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HAY ALGO EN MÍ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HAY AQUÍ UN VARÓN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HAY MOMENTOS 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HAY PERDÓN POR LA SANGRE DE JESÚS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HAY PODER, PODER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HAY QUE SUBIR EN EL ESPIRITU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6" action="ppaction://hlinksldjump"/>
              </a:rPr>
              <a:t>HAY TREMENDA UNCION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7" action="ppaction://hlinksldjump"/>
              </a:rPr>
              <a:t>HAY UN CAMBIO, SI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Dispón tu corazón a oír de Dios la voz</a:t>
            </a:r>
          </a:p>
          <a:p>
            <a:pPr algn="ctr">
              <a:buNone/>
            </a:pPr>
            <a:r>
              <a:rPr lang="es-ES" sz="3600" b="1" dirty="0"/>
              <a:t>Y al fin el muro aquel verás caer </a:t>
            </a:r>
          </a:p>
          <a:p>
            <a:pPr algn="ctr">
              <a:buNone/>
            </a:pPr>
            <a:r>
              <a:rPr lang="es-ES" sz="3600" b="1" dirty="0"/>
              <a:t>Si aún fuera de roca tu pobre corazón</a:t>
            </a:r>
          </a:p>
          <a:p>
            <a:pPr algn="ctr">
              <a:buNone/>
            </a:pPr>
            <a:r>
              <a:rPr lang="es-ES" sz="3600" b="1" dirty="0"/>
              <a:t>Recuerda que el es la roca,</a:t>
            </a:r>
          </a:p>
          <a:p>
            <a:pPr algn="ctr">
              <a:buNone/>
            </a:pPr>
            <a:r>
              <a:rPr lang="es-ES" sz="3600" b="1" dirty="0"/>
              <a:t> a Dios di polvo soy </a:t>
            </a:r>
          </a:p>
          <a:p>
            <a:pPr algn="ctr">
              <a:buNone/>
            </a:pPr>
            <a:r>
              <a:rPr lang="es-ES" sz="3600" b="1" dirty="0"/>
              <a:t>Así que es necesario marchar en oración</a:t>
            </a:r>
          </a:p>
          <a:p>
            <a:pPr algn="ctr">
              <a:buNone/>
            </a:pPr>
            <a:r>
              <a:rPr lang="es-ES" sz="3600" b="1" dirty="0"/>
              <a:t>Para que la derrota se torne en bendición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DICE DIOS QUE SOMOS HIJOS DE LA LUZ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Dice Dios que somos hijos de la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Hijos de la luz ya somos dice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Dice Dios que somos hijos de la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que nos volvamos dice Dios.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Santos águilas suban a lo celestial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Sabemos que lo terrenal no es el final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creación nos ha llamado a liberar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amor hacia nosotros no terminará.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DIGNO DE GLORIA</a:t>
            </a:r>
            <a:endParaRPr lang="es-ES" sz="11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Digno de gloria, digno de honra, digno de alabanza es El/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Me ha redimido por la sangre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 Jesús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Hizo mi Espíritu libre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Digno de gloria y digno de honra,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digno de alabanza es El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Tú eres la palabra, eres la música,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eres el coro que canto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Tu eres melodía, eres armonía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alabemos el nombre del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Tu eres poderoso, Señor de señores,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tu eres el Rey de reyes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Estoy regresando el coro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me diste,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Alabemos el nombre del Señor 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DIGNO, DIGNO ERES SEÑOR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Digno, digno eres Señor</a:t>
            </a:r>
          </a:p>
          <a:p>
            <a:pPr algn="ctr">
              <a:buNone/>
            </a:pPr>
            <a:r>
              <a:rPr lang="es-ES" sz="4400" b="1" dirty="0"/>
              <a:t>Digno de alabanza, </a:t>
            </a:r>
          </a:p>
          <a:p>
            <a:pPr algn="ctr">
              <a:buNone/>
            </a:pPr>
            <a:r>
              <a:rPr lang="es-ES" sz="4400" b="1" dirty="0"/>
              <a:t>acción de gracias y honor.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_tradnl" sz="4400" b="1" dirty="0">
                <a:hlinkClick r:id="rId2" action="ppaction://hlinksldjump"/>
              </a:rPr>
              <a:t>DIGNO ERES 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Digno eres// 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Digno eres Señor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Digno eres de recibir gloria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Gloria honra y poder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Porque tu creaste todas las cosas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Todo fue creado por tí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Para tu gloria fueron creadas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400" b="1" dirty="0"/>
              <a:t>Digno eres Señor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DIGNO ES EL CORDERO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Digno es el cordero que inmolado fue///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recibir la honra y la gloria.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Juan vio en el cielo una gran visión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Veinticuatro ancianos postrados a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Rinden sus coronas y cantando van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Digno es el Cordero por la eternidad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DIGO SI, SI, SI</a:t>
            </a:r>
            <a:endParaRPr lang="es-ES_tradnl" sz="4000" b="1" dirty="0"/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Digo sí, sí, sí//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Digo sí Señor 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a tu voluntad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digo sí, sí </a:t>
            </a:r>
            <a:r>
              <a:rPr lang="es-ES_tradnl" sz="4800" b="1" dirty="0" err="1"/>
              <a:t>sí</a:t>
            </a:r>
            <a:r>
              <a:rPr lang="es-ES_tradnl" sz="4800" b="1" dirty="0"/>
              <a:t> </a:t>
            </a:r>
            <a:endParaRPr lang="es-ES" sz="48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DILE A MI PUEBLO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Dile a mi pueblo que le amo</a:t>
            </a:r>
          </a:p>
          <a:p>
            <a:pPr algn="ctr">
              <a:buNone/>
            </a:pPr>
            <a:r>
              <a:rPr lang="es-ES" sz="4400" b="1" dirty="0"/>
              <a:t>Diles que yo les cuido</a:t>
            </a:r>
          </a:p>
          <a:p>
            <a:pPr algn="ctr">
              <a:buNone/>
            </a:pPr>
            <a:r>
              <a:rPr lang="es-ES" sz="4400" b="1" dirty="0"/>
              <a:t>Cuando se sientan lejos de mí</a:t>
            </a:r>
          </a:p>
          <a:p>
            <a:pPr algn="ctr">
              <a:buNone/>
            </a:pPr>
            <a:r>
              <a:rPr lang="es-ES" sz="4400" b="1" dirty="0"/>
              <a:t>Diles que estoy aquí.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000" b="1" dirty="0">
                <a:hlinkClick r:id="rId2" action="ppaction://hlinksldjump"/>
              </a:rPr>
              <a:t>DILE A MI PUEBLO QUE MARCHE </a:t>
            </a:r>
            <a:endParaRPr lang="es-ES" sz="80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80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Dile a mi pueblo que marche </a:t>
            </a:r>
            <a:r>
              <a:rPr lang="es-ES" sz="8600" b="1" dirty="0"/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8600" b="1" dirty="0"/>
              <a:t>que</a:t>
            </a:r>
            <a:r>
              <a:rPr lang="es-ES_tradnl" sz="8600" b="1" dirty="0"/>
              <a:t> no tienen nada, nada que temer </a:t>
            </a:r>
            <a:endParaRPr lang="es-ES" sz="8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Como estuve con Moisés,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contigo también Josué</a:t>
            </a:r>
            <a:endParaRPr lang="es-ES" sz="8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//Yo Jehová cual los primeros hijos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con los postreros seré también//</a:t>
            </a:r>
            <a:endParaRPr lang="es-ES" sz="8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 </a:t>
            </a:r>
            <a:endParaRPr lang="es-ES" sz="8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ABRIO LAS PUERTAS DE JUSTICIA PARA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ABRIOS PUERTAS, ABRID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ABRÍSTE LA PUERTA A UNA NUEVA VIDA</a:t>
            </a:r>
            <a:endParaRPr lang="es-ES" b="1" dirty="0"/>
          </a:p>
          <a:p>
            <a:pPr>
              <a:buNone/>
            </a:pPr>
            <a:r>
              <a:rPr lang="es-ES" sz="2800" b="1" dirty="0">
                <a:hlinkClick r:id="rId5" action="ppaction://hlinksldjump"/>
              </a:rPr>
              <a:t>ACLAMAD A DIOS CON ALEGRÍA TODA LA TIERRA</a:t>
            </a:r>
          </a:p>
          <a:p>
            <a:pPr>
              <a:buNone/>
            </a:pPr>
            <a:r>
              <a:rPr lang="es-ES" sz="2800" b="1" dirty="0">
                <a:hlinkClick r:id="rId5" action="ppaction://hlinksldjump"/>
              </a:rPr>
              <a:t> </a:t>
            </a:r>
            <a:r>
              <a:rPr lang="es-ES" sz="2800" b="1" dirty="0">
                <a:hlinkClick r:id="rId6" action="ppaction://hlinksldjump"/>
              </a:rPr>
              <a:t>ACLAMAD AL SEÑOR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7" action="ppaction://hlinksldjump"/>
              </a:rPr>
              <a:t>ADMIRABLE CONSEJERO CRISTO</a:t>
            </a:r>
          </a:p>
          <a:p>
            <a:pPr>
              <a:buNone/>
            </a:pPr>
            <a:r>
              <a:rPr lang="es-ES" sz="2800" b="1" dirty="0">
                <a:hlinkClick r:id="rId7" action="ppaction://hlinksldjump"/>
              </a:rPr>
              <a:t> </a:t>
            </a:r>
            <a:r>
              <a:rPr lang="es-ES" sz="2800" b="1" dirty="0">
                <a:hlinkClick r:id="rId8" action="ppaction://hlinksldjump"/>
              </a:rPr>
              <a:t>AHÍ VIENE ALELUYA</a:t>
            </a:r>
            <a:endParaRPr lang="es-ES" sz="2800" b="1" dirty="0"/>
          </a:p>
          <a:p>
            <a:pPr>
              <a:buNone/>
            </a:pPr>
            <a:r>
              <a:rPr lang="es-ES_tradnl" sz="2800" b="1" dirty="0">
                <a:hlinkClick r:id="rId9" action="ppaction://hlinksldjump"/>
              </a:rPr>
              <a:t>AHORA PUES NINGUNA CONDENACION HAY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0" action="ppaction://hlinksldjump"/>
              </a:rPr>
              <a:t>AHORA SIENTO SEÑOR YA TU PRESENCIA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1" action="ppaction://hlinksldjump"/>
              </a:rPr>
              <a:t> </a:t>
            </a:r>
            <a:r>
              <a:rPr lang="es-ES_tradnl" sz="2800" b="1" dirty="0">
                <a:hlinkClick r:id="rId11" action="ppaction://hlinksldjump"/>
              </a:rPr>
              <a:t>AL QUE NO HEMOS CONOCIDO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2" action="ppaction://hlinksldjump"/>
              </a:rPr>
              <a:t>AL REY DE LOS SIGLOS</a:t>
            </a:r>
          </a:p>
          <a:p>
            <a:pPr>
              <a:buNone/>
            </a:pPr>
            <a:r>
              <a:rPr lang="es-ES" sz="2800" b="1" dirty="0">
                <a:hlinkClick r:id="rId12" action="ppaction://hlinksldjump"/>
              </a:rPr>
              <a:t> </a:t>
            </a:r>
            <a:r>
              <a:rPr lang="es-ES" sz="2800" b="1" dirty="0">
                <a:hlinkClick r:id="rId13" action="ppaction://hlinksldjump"/>
              </a:rPr>
              <a:t>AL REY ETERNO, INMORTAL 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4" action="ppaction://hlinksldjump"/>
              </a:rPr>
              <a:t>AL UNICO QUE ES DIGNO DE RECIBIR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5" action="ppaction://hlinksldjump"/>
              </a:rPr>
              <a:t>ALABA A DIOS, ALABA A DIOS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6" action="ppaction://hlinksldjump"/>
              </a:rPr>
              <a:t>ALABA A JEHOVA, ALABA SU NOMBRE SANTO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7" action="ppaction://hlinksldjump"/>
              </a:rPr>
              <a:t>ALABA AL SEÑOR, ALABA</a:t>
            </a:r>
            <a:endParaRPr lang="es-ES" sz="2800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HAY UN CAMINO DE SANTIDAD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HAY UN GOZO MUY PROFUNDO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HAY UN GRAN RIO QUE FLUYE DENTRO DE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HAY UN PROFUNDO CLAMOR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HAY UN RIO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HAY UNA FUENTE EN MÍ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HAY UNA LUZ QUE BRILLA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HAY UNA NUEVA ALABANZA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HAY UNA SENDA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HAY UNA UNCION AQUI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HAY VIDA FLUYENDO DE TI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3" action="ppaction://hlinksldjump"/>
              </a:rPr>
              <a:t>HAZ DE MI UNA OFRENDA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HAZ LO QUE QUIERAS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HAZME VOLVER A TU RIO SEÑOR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 </a:t>
            </a:r>
            <a:endParaRPr lang="es-ES" sz="8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No se aparte de tu boca</a:t>
            </a:r>
            <a:r>
              <a:rPr lang="es-ES" sz="8600" b="1" dirty="0"/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este libro de la ley </a:t>
            </a:r>
            <a:endParaRPr lang="es-ES" sz="8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//prosperaré tu camino</a:t>
            </a:r>
            <a:r>
              <a:rPr lang="es-ES" sz="8600" b="1" dirty="0"/>
              <a:t> y</a:t>
            </a:r>
            <a:r>
              <a:rPr lang="es-ES_tradnl" sz="8600" b="1" dirty="0"/>
              <a:t> todas las cosas te saldrán bien//</a:t>
            </a:r>
            <a:endParaRPr lang="es-ES" sz="8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Y todo lo que pisare </a:t>
            </a:r>
            <a:r>
              <a:rPr lang="es-ES" sz="8600" b="1" dirty="0"/>
              <a:t>l</a:t>
            </a:r>
            <a:r>
              <a:rPr lang="es-ES_tradnl" sz="8600" b="1" dirty="0"/>
              <a:t>a planta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de vuestro pie</a:t>
            </a:r>
            <a:endParaRPr lang="es-ES" sz="8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8600" b="1" dirty="0"/>
              <a:t>Será vuestro territorio </a:t>
            </a:r>
            <a:r>
              <a:rPr lang="es-ES" sz="8600" b="1" dirty="0"/>
              <a:t> a</a:t>
            </a:r>
            <a:r>
              <a:rPr lang="es-ES_tradnl" sz="8600" b="1" dirty="0"/>
              <a:t>gua cristalina leche pura y miel</a:t>
            </a:r>
            <a:endParaRPr lang="es-ES" sz="6700" b="1" dirty="0"/>
          </a:p>
          <a:p>
            <a:pPr algn="ctr">
              <a:buNone/>
            </a:pPr>
            <a:r>
              <a:rPr lang="es-ES" sz="4400" dirty="0"/>
              <a:t>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A UN PUEBLO ESTA LLAMANDO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a un pueblo está llamando,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 pueblo que va a caminar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compra sin dinero su sustento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se alista sin temor,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lo que queda atrás.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 pueblo que mira lo eterno,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 pueblo que se deja gobernar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Lleno de fe, decidido, atrevido en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Gente santa que ha aprendido a amar.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Línea sobre línea lo enseña,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renglón tras renglón,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lo lleva más allá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el fuego, en el aprisco,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lo adiestra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Tocando la trompeta, porque el tiempo es corto ya.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9" y="5786454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DIOS, DIOS MIO ERES TU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/Dios, Dios mío eres tú, de madrugada te </a:t>
            </a:r>
          </a:p>
          <a:p>
            <a:pPr algn="ctr">
              <a:buNone/>
            </a:pPr>
            <a:r>
              <a:rPr lang="es-ES" sz="3600" b="1" dirty="0"/>
              <a:t>buscaré/</a:t>
            </a:r>
          </a:p>
          <a:p>
            <a:pPr algn="ctr">
              <a:buNone/>
            </a:pPr>
            <a:r>
              <a:rPr lang="es-ES" sz="3600" b="1" dirty="0"/>
              <a:t>mi alma tiene sed de ti, mi carne te anhela</a:t>
            </a:r>
          </a:p>
          <a:p>
            <a:pPr algn="ctr">
              <a:buNone/>
            </a:pPr>
            <a:r>
              <a:rPr lang="es-ES" sz="3600" b="1" dirty="0"/>
              <a:t>en tierra seca y árida, donde no hay agua</a:t>
            </a:r>
          </a:p>
          <a:p>
            <a:pPr algn="ctr">
              <a:buNone/>
            </a:pPr>
            <a:r>
              <a:rPr lang="es-ES" sz="3600" b="1" dirty="0"/>
              <a:t>para ver tu poder y tu gloria</a:t>
            </a:r>
          </a:p>
          <a:p>
            <a:pPr algn="ctr">
              <a:buNone/>
            </a:pPr>
            <a:r>
              <a:rPr lang="es-ES" sz="3600" b="1" dirty="0"/>
              <a:t>así como te he mirado en el Santuario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ES AMOR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 amor, El cielo y la tierra lo dicen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 amor, y quiere que el mundo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goce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Hizo los ríos y la grande mar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Hizo las aves y también el panal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Todo lo hizo por tí y para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Dios es amor.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ES BUENO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 bueno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siempre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Puso alabanzas en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 bueno para siempre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la noche oscura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alumbrara su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 bueno 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siempre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3" y="142852"/>
            <a:ext cx="8858313" cy="657229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ES NUESTRO AMPARO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19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Dios es nuestro amparo,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nuestra fortaleza,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Nuestro pronto auxilio en la tribulación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 Aunque se traspasen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los montes a la mar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Aunque la tierra tiemble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tenemos que cantar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Cielo y tierra pasarán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Mas tu palabra no pasará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No, no. No pasará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DIOS ESTA AQUÍ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Dios está aquí,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su presencia siento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Dadle gloria, poder, honor, aleluya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 su Majestad alzo mis manos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Señor te amo, te alabo, te adoro,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Aleluya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ESTA AQUÍ TAN CIERTO COMO EL AIRE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está aquí tan cierto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el aire que respiro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Tan cierto como la mañana se levanta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Tan cierto como yo le hablo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me puede oír.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 le puedes soltar tu carga en este  mismo instante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Le puedes sentir muy dentro de </a:t>
            </a:r>
          </a:p>
          <a:p>
            <a:pPr algn="ctr">
              <a:buNone/>
            </a:pPr>
            <a:r>
              <a:rPr lang="es-ES" sz="4400" b="1" dirty="0"/>
              <a:t>tu corazón</a:t>
            </a:r>
          </a:p>
          <a:p>
            <a:pPr algn="ctr">
              <a:buNone/>
            </a:pPr>
            <a:r>
              <a:rPr lang="es-ES" sz="4400" b="1" dirty="0"/>
              <a:t>Tu le puedes contar ese problema que tienes,</a:t>
            </a:r>
          </a:p>
          <a:p>
            <a:pPr algn="ctr">
              <a:buNone/>
            </a:pPr>
            <a:r>
              <a:rPr lang="es-ES" sz="4400" b="1" dirty="0"/>
              <a:t>Jesús está aquí, si tu quieres </a:t>
            </a:r>
          </a:p>
          <a:p>
            <a:pPr algn="ctr">
              <a:buNone/>
            </a:pPr>
            <a:r>
              <a:rPr lang="es-ES" sz="4400" b="1" dirty="0"/>
              <a:t>le puedes sentir 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HAZNOS LIBRES DEL PECADO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HAZNOS UNIRNOS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HAZTE MÁS CERQUITA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HE APRENDIDO A CONTENTARME ASI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HE AQUÍ CON GOZO SACAREIS AGUA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HE AQUÍ VIENE EL ESPOSO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HE AQUÍ YO SOY JEHOVÁ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HE CAIDO, HE CAÍDO EN LAS MANOS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HE DECIDIDO SEGUIR A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HE VENIDO HASTA AQUÍ OH PADRE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HEMOS VENIDO A ESTE LUGAR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DIOS ME ES TESTIGO 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endParaRPr lang="es-ES" sz="39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Dios me es testigo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 cómo os amo a todos vosotros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Dios me es testigo de cómo os amo 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Con el entrañable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 Cristo Jesús mi Salvador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Habéis llegado a seros muy queridos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Os tengo en mi corazón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ME HA DADO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me ha dado una hermosa familia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puedo expresar el amor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siento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mirar a todos mis padres y madres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Hermanos que me diste a mi.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Uno del pueblo, dos de cada familia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bueno es que me escogiste a mi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no fuera por tu gracia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estaría en el lodo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en la roca me estableciste a mí.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NO HA MUERTO, VIVIENDO  ESTA </a:t>
            </a:r>
            <a:endParaRPr lang="es-ES" sz="3600" b="1" dirty="0"/>
          </a:p>
          <a:p>
            <a:pPr algn="ctr"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/Dios no ha muerto, viviendo está///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siento en mis manos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siento en mis pies,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siento en mi alma,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siento en mi ser,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siento sobre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DIOS NO NOS TRAJO HASTA AQUÍ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Dios no nos trajo hasta aquí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Para volver atrás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Nos trajo aquí a poseer 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La tierra que el nos dio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Y aunque gigantes se encuentren allá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Yo nunca temeré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Nos trajo aquí a poseer la tierra 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000" b="1" dirty="0"/>
              <a:t>Que el nos dio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NOS HA TRASLADADO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22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Dios nos ha trasladado de las tinieblas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Al reino de su Hijo amado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Ya no vivamos como antes vivimos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Porque somos una nueva creación.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Una nueva creación,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una nueva creación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Somos una nueva creación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He aquí todas las cosas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son hechas nuevas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Y somos una nueva creación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TIENE UN EJERCITO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tiene un ejército,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caminando por el mundo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Libertad en sus cantos,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poder en sus manos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gozo del Señor reina en sus vidas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en ese ejército yo tengo mi lugar.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 oye el sonido del ejército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 oye sus pies marchando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el sonido del ejército del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nunca será vencido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DIOS TIENE UNA FAMILIA SANTA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/Dios tiene una familia santa///</a:t>
            </a:r>
          </a:p>
          <a:p>
            <a:pPr algn="ctr">
              <a:buNone/>
            </a:pPr>
            <a:r>
              <a:rPr lang="es-ES" sz="4000" b="1" dirty="0"/>
              <a:t>y somos miembros cada uno</a:t>
            </a:r>
          </a:p>
          <a:p>
            <a:pPr algn="ctr">
              <a:buNone/>
            </a:pPr>
            <a:r>
              <a:rPr lang="es-ES" sz="4000" b="1" dirty="0"/>
              <a:t>Dios tiene una tierra santa…</a:t>
            </a:r>
          </a:p>
          <a:p>
            <a:pPr algn="ctr">
              <a:buNone/>
            </a:pPr>
            <a:r>
              <a:rPr lang="es-ES" sz="4000" b="1" dirty="0"/>
              <a:t>Dios tiene un cuerpo santo……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DIOS TOMA MI VIDA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/Dios toma mi 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Haz que en tí pueda esperar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la noche de angustia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Pueda soportar en tí//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/Esfuerza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Levanta mi vista para ir más allá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toda mi confianza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tí está Señor//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DIOS VIVIENTE, REY VENIDERO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Dios viviente, Rey venidero,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estamos anhelando de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Poder Sanador al alzar mis manos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en alabanza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Tú revelas tu Amor, al comenzar a alabarte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Tú revelas tu Amor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Al sanar a los quebrantados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Tú revelas tu Amor, al liberar a los cautivos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500" b="1" dirty="0"/>
              <a:t>Tu revelas tu Amor; por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DISPUESTO ESTOY PARA SERVIRTE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800" b="1" dirty="0"/>
              <a:t>Dispuesto estoy para servirte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800" b="1" dirty="0"/>
              <a:t>Dispuesto estoy a rendirme a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800" b="1" dirty="0"/>
              <a:t>Dispuesto estoy a pagarlo todo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800" b="1" dirty="0"/>
              <a:t>Dispuesto estoy para servir.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HERMANO OYE LA TROMPETA SONAR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HERMOSO, HERMOSO ERES TU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HOMBRE EL TE HA DECLARADO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HONRAREIS AL REY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HOSSANA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HUBO QUIEN POR MIS CULPAS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DONDE QUIERA QUE ESTE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Donde quiera que esté, le alabo,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Todo el tiempo le alabo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amor me rodea como la mar.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Alabo el nombre de Cristo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Levanto el nombre de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Cristo me levantó a mí.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DONDE SE JUNTARAN LAS AGUILAS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Donde se juntarán las águilas</a:t>
            </a:r>
          </a:p>
          <a:p>
            <a:pPr algn="ctr">
              <a:buNone/>
            </a:pPr>
            <a:r>
              <a:rPr lang="es-ES" sz="4000" b="1" dirty="0"/>
              <a:t>Allí se juntará el cuerpo del Señor</a:t>
            </a:r>
          </a:p>
          <a:p>
            <a:pPr algn="ctr">
              <a:buNone/>
            </a:pPr>
            <a:r>
              <a:rPr lang="es-ES" sz="4000" b="1" dirty="0"/>
              <a:t>Se juntará el cuerpo del Señor</a:t>
            </a:r>
          </a:p>
          <a:p>
            <a:pPr algn="ctr">
              <a:buNone/>
            </a:pPr>
            <a:r>
              <a:rPr lang="es-ES" sz="4000" b="1" dirty="0"/>
              <a:t>Hoy es el día del Señor</a:t>
            </a:r>
          </a:p>
          <a:p>
            <a:pPr algn="ctr">
              <a:buNone/>
            </a:pPr>
            <a:r>
              <a:rPr lang="es-ES" sz="4000" b="1" dirty="0"/>
              <a:t>Hoy es el día de redención</a:t>
            </a:r>
          </a:p>
          <a:p>
            <a:pPr algn="ctr">
              <a:buNone/>
            </a:pPr>
            <a:r>
              <a:rPr lang="es-ES" sz="4000" b="1" dirty="0"/>
              <a:t>Levantad vuestras manos</a:t>
            </a:r>
          </a:p>
          <a:p>
            <a:pPr algn="ctr">
              <a:buNone/>
            </a:pPr>
            <a:r>
              <a:rPr lang="es-ES" sz="4000" b="1" dirty="0"/>
              <a:t>Porque ha venido</a:t>
            </a:r>
          </a:p>
          <a:p>
            <a:pPr algn="ctr">
              <a:buNone/>
            </a:pPr>
            <a:r>
              <a:rPr lang="es-ES" sz="4000" b="1" dirty="0"/>
              <a:t>Ha venido nuestra salvación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DONDE TU VAYAS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Donde tu vayas, yo iré</a:t>
            </a:r>
          </a:p>
          <a:p>
            <a:pPr algn="ctr">
              <a:buNone/>
            </a:pPr>
            <a:r>
              <a:rPr lang="es-ES" sz="3600" b="1" dirty="0"/>
              <a:t>Donde tu vivas, viviré</a:t>
            </a:r>
          </a:p>
          <a:p>
            <a:pPr algn="ctr">
              <a:buNone/>
            </a:pPr>
            <a:r>
              <a:rPr lang="es-ES" sz="3600" b="1" dirty="0"/>
              <a:t>No me ruegues que te deje</a:t>
            </a:r>
          </a:p>
          <a:p>
            <a:pPr algn="ctr">
              <a:buNone/>
            </a:pPr>
            <a:r>
              <a:rPr lang="es-ES" sz="3600" b="1" dirty="0"/>
              <a:t>Yo te seguiré</a:t>
            </a:r>
          </a:p>
          <a:p>
            <a:pPr algn="ctr">
              <a:buNone/>
            </a:pPr>
            <a:r>
              <a:rPr lang="es-ES" sz="3600" b="1" dirty="0"/>
              <a:t>Y serviremos al Señor juntos</a:t>
            </a:r>
          </a:p>
          <a:p>
            <a:pPr algn="ctr">
              <a:buNone/>
            </a:pPr>
            <a:r>
              <a:rPr lang="es-ES" sz="3600" b="1" dirty="0"/>
              <a:t>Y le amaremos día tras día</a:t>
            </a:r>
          </a:p>
          <a:p>
            <a:pPr algn="ctr">
              <a:buNone/>
            </a:pPr>
            <a:r>
              <a:rPr lang="es-ES" sz="3600" b="1" dirty="0"/>
              <a:t>Porque El nos ha unido</a:t>
            </a:r>
          </a:p>
          <a:p>
            <a:pPr algn="ctr">
              <a:buNone/>
            </a:pPr>
            <a:r>
              <a:rPr lang="es-ES" sz="3600" b="1" dirty="0"/>
              <a:t>Para amarle y servirle fiel.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DULCE, DULCE UNCION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Dulce, dulce unción</a:t>
            </a:r>
          </a:p>
          <a:p>
            <a:pPr algn="ctr">
              <a:buNone/>
            </a:pPr>
            <a:r>
              <a:rPr lang="es-ES" sz="4000" b="1" dirty="0"/>
              <a:t>Fluye ya para limpiar como un río de poder</a:t>
            </a:r>
          </a:p>
          <a:p>
            <a:pPr algn="ctr">
              <a:buNone/>
            </a:pPr>
            <a:r>
              <a:rPr lang="es-ES" sz="4000" b="1" dirty="0"/>
              <a:t>Dulce, dulce unción</a:t>
            </a:r>
          </a:p>
          <a:p>
            <a:pPr algn="ctr">
              <a:buNone/>
            </a:pPr>
            <a:r>
              <a:rPr lang="es-ES" sz="4000" b="1" dirty="0"/>
              <a:t>Derrama el vino y el aceite sobre mi.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ACEITE Y EL VINO DERRAMO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aceite y el vino derramó</a:t>
            </a:r>
          </a:p>
          <a:p>
            <a:pPr algn="ctr">
              <a:buNone/>
            </a:pPr>
            <a:r>
              <a:rPr lang="es-ES" sz="4400" b="1" dirty="0"/>
              <a:t>Por lo cual a mi alma restauró</a:t>
            </a:r>
          </a:p>
          <a:p>
            <a:pPr algn="ctr">
              <a:buNone/>
            </a:pPr>
            <a:r>
              <a:rPr lang="es-ES" sz="4400" b="1" dirty="0"/>
              <a:t>Me halló herido y muriendo</a:t>
            </a:r>
          </a:p>
          <a:p>
            <a:pPr algn="ctr">
              <a:buNone/>
            </a:pPr>
            <a:r>
              <a:rPr lang="es-ES" sz="4400" b="1" dirty="0"/>
              <a:t>En el camino a Jericó</a:t>
            </a:r>
          </a:p>
          <a:p>
            <a:pPr algn="ctr">
              <a:buNone/>
            </a:pPr>
            <a:r>
              <a:rPr lang="es-ES" sz="4400" b="1" dirty="0"/>
              <a:t>El aceite y el vino derramó.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 EL AMOR DE DIOS ES MARAVILLOSO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/El amor de Dios es maravilloso/ (3)</a:t>
            </a:r>
          </a:p>
          <a:p>
            <a:pPr algn="ctr">
              <a:buNone/>
            </a:pPr>
            <a:r>
              <a:rPr lang="es-ES" sz="4000" b="1" dirty="0"/>
              <a:t>tan grande es el amor de Dios.</a:t>
            </a:r>
          </a:p>
          <a:p>
            <a:pPr algn="ctr">
              <a:buNone/>
            </a:pPr>
            <a:r>
              <a:rPr lang="es-ES" sz="4000" b="1" dirty="0"/>
              <a:t>Tan alto que no puedo ir arriba de Él</a:t>
            </a:r>
          </a:p>
          <a:p>
            <a:pPr algn="ctr">
              <a:buNone/>
            </a:pPr>
            <a:r>
              <a:rPr lang="es-ES" sz="4000" b="1" dirty="0"/>
              <a:t>Profundo que no puedo ir debajo de Él</a:t>
            </a:r>
          </a:p>
          <a:p>
            <a:pPr algn="ctr">
              <a:buNone/>
            </a:pPr>
            <a:r>
              <a:rPr lang="es-ES" sz="4000" b="1" dirty="0"/>
              <a:t>Tan ancho que no puedo ir afuera de Él </a:t>
            </a:r>
          </a:p>
          <a:p>
            <a:pPr algn="ctr">
              <a:buNone/>
            </a:pPr>
            <a:r>
              <a:rPr lang="es-ES" sz="4000" b="1" dirty="0"/>
              <a:t>Tan grande es el amor de Dios.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715436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AÑO DEL JUBILEO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El año del Jubileo es el año del Señor</a:t>
            </a:r>
          </a:p>
          <a:p>
            <a:pPr algn="ctr">
              <a:buNone/>
            </a:pPr>
            <a:r>
              <a:rPr lang="es-ES" sz="3600" b="1" dirty="0"/>
              <a:t>Se abren las prisiones y todos libres son </a:t>
            </a:r>
          </a:p>
          <a:p>
            <a:pPr algn="ctr">
              <a:buNone/>
            </a:pPr>
            <a:r>
              <a:rPr lang="es-ES" sz="3600" b="1" dirty="0"/>
              <a:t>Liberación gloriosa ofrece el Salvador</a:t>
            </a:r>
          </a:p>
          <a:p>
            <a:pPr algn="ctr">
              <a:buNone/>
            </a:pPr>
            <a:r>
              <a:rPr lang="es-ES" sz="3600" b="1" dirty="0"/>
              <a:t>El año del jubileo es el año del Señor.</a:t>
            </a:r>
          </a:p>
          <a:p>
            <a:pPr algn="ctr">
              <a:buNone/>
            </a:pPr>
            <a:r>
              <a:rPr lang="es-ES" sz="3600" b="1" dirty="0"/>
              <a:t>Estamos de jubileo es el año del señor</a:t>
            </a:r>
          </a:p>
          <a:p>
            <a:pPr algn="ctr">
              <a:buNone/>
            </a:pPr>
            <a:r>
              <a:rPr lang="es-ES" sz="3600" b="1" dirty="0"/>
              <a:t>Se abren los sepulcros, los muertos vivos son </a:t>
            </a:r>
          </a:p>
          <a:p>
            <a:pPr algn="ctr">
              <a:buNone/>
            </a:pPr>
            <a:r>
              <a:rPr lang="es-ES" sz="3600" b="1" dirty="0"/>
              <a:t>Lázaro ven fuera, te llama el Salvador</a:t>
            </a:r>
          </a:p>
          <a:p>
            <a:pPr algn="ctr">
              <a:buNone/>
            </a:pPr>
            <a:r>
              <a:rPr lang="es-ES" sz="3600" b="1" dirty="0"/>
              <a:t>El año del jubileo es el año del Señor.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AÑO DEL JUBILEO ES YA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año del jubileo es ya//</a:t>
            </a:r>
          </a:p>
          <a:p>
            <a:pPr algn="ctr">
              <a:buNone/>
            </a:pPr>
            <a:r>
              <a:rPr lang="es-ES" sz="4400" b="1" dirty="0"/>
              <a:t>los cautivos tienen libertad</a:t>
            </a:r>
          </a:p>
          <a:p>
            <a:pPr algn="ctr">
              <a:buNone/>
            </a:pPr>
            <a:r>
              <a:rPr lang="es-ES" sz="4400" b="1" dirty="0"/>
              <a:t>ciegos, cojos, tullidos y demás</a:t>
            </a:r>
          </a:p>
          <a:p>
            <a:pPr algn="ctr">
              <a:buNone/>
            </a:pPr>
            <a:r>
              <a:rPr lang="es-ES" sz="4400" b="1" dirty="0"/>
              <a:t>salten, brinquen, regocijaos,</a:t>
            </a:r>
          </a:p>
          <a:p>
            <a:pPr algn="ctr">
              <a:buNone/>
            </a:pPr>
            <a:r>
              <a:rPr lang="es-ES" sz="4400" b="1" dirty="0"/>
              <a:t>porque el año del jubileo es ya.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CORAZON ALEGRE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corazón alegre constituye buen remedio</a:t>
            </a:r>
          </a:p>
          <a:p>
            <a:pPr algn="ctr">
              <a:buNone/>
            </a:pPr>
            <a:r>
              <a:rPr lang="es-ES" sz="4400" b="1" dirty="0"/>
              <a:t>Buen remedio, es el corazón alegre</a:t>
            </a:r>
          </a:p>
          <a:p>
            <a:pPr algn="ctr">
              <a:buNone/>
            </a:pPr>
            <a:r>
              <a:rPr lang="es-ES" sz="4400" b="1" dirty="0"/>
              <a:t>Más el espíritu triste, seca los huesos</a:t>
            </a:r>
          </a:p>
          <a:p>
            <a:pPr algn="ctr">
              <a:buNone/>
            </a:pPr>
            <a:r>
              <a:rPr lang="es-ES" sz="4400" b="1" dirty="0"/>
              <a:t>El corazón alegre, es el gozo del Señor.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CORAZON SE VISTE DE ALEGRIA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corazón se viste de alegría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tiempo de unidad,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tiempo de perdón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Debemos derribar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que no es del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ser uno en el Amor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Las barreras no pueden ser ya más,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las fronteras se levantan 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Nuestra meta es lograr, la unidad en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Reflejando su Amor, su plenitud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I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Y AL QUE VENCIERE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Y EN CUANTO A MÍ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Y SI VIVIMOS, PARA EL VIVIMOS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Y YO SE QUE EN MI NO MORA EL BIEN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INCLINA OH JEHOVA TU OIDO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Dame tu mano, toma mi mano</a:t>
            </a:r>
          </a:p>
          <a:p>
            <a:pPr algn="ctr">
              <a:buNone/>
            </a:pPr>
            <a:r>
              <a:rPr lang="es-ES" sz="4000" b="1" dirty="0"/>
              <a:t>Quiero abrazarte, somos uno en Jesús</a:t>
            </a:r>
          </a:p>
          <a:p>
            <a:pPr algn="ctr">
              <a:buNone/>
            </a:pPr>
            <a:r>
              <a:rPr lang="es-ES" sz="4000" b="1" dirty="0"/>
              <a:t>Somos hermanos, un solo pueblo</a:t>
            </a:r>
          </a:p>
          <a:p>
            <a:pPr algn="ctr">
              <a:buNone/>
            </a:pPr>
            <a:r>
              <a:rPr lang="es-ES" sz="4000" b="1" dirty="0"/>
              <a:t>Comisionados para hablar de su luz</a:t>
            </a:r>
          </a:p>
          <a:p>
            <a:pPr algn="ctr">
              <a:buNone/>
            </a:pPr>
            <a:r>
              <a:rPr lang="es-ES" sz="4000" b="1" dirty="0"/>
              <a:t>Somos hijos de un mismo padre</a:t>
            </a:r>
          </a:p>
          <a:p>
            <a:pPr algn="ctr">
              <a:buNone/>
            </a:pPr>
            <a:r>
              <a:rPr lang="es-ES" sz="4000" b="1" dirty="0"/>
              <a:t>Somos una familia, somos uno en Jesús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EL DESEO MAYOR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/El deseo mayor de mi vida Señor es amarte a tí//</a:t>
            </a:r>
          </a:p>
          <a:p>
            <a:pPr algn="ctr">
              <a:buNone/>
            </a:pPr>
            <a:r>
              <a:rPr lang="es-ES" sz="4000" b="1" dirty="0"/>
              <a:t>quiero amarte Señor, quiero amarte Señor.</a:t>
            </a:r>
          </a:p>
          <a:p>
            <a:pPr algn="ctr">
              <a:buNone/>
            </a:pPr>
            <a:r>
              <a:rPr lang="es-ES" sz="4000" b="1" dirty="0"/>
              <a:t>El deseo mayor en mi vida Señor es amarte a tí.</a:t>
            </a:r>
          </a:p>
          <a:p>
            <a:pPr algn="ctr">
              <a:buNone/>
            </a:pPr>
            <a:r>
              <a:rPr lang="es-ES" sz="4000" b="1" dirty="0"/>
              <a:t>El deseo mayor en mi vida Señor es servirte…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DESIERTO ALEGRE ESTA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desierto alegre está,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 oye el Yermo exultar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Hoy traemos son de gozo y de cantar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en las tierras desiertas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abundantes aguas van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el desierto ríos naciendo están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Afirmad las manos flojas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las débiles rodillas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los de apocado corazón esforzaos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Pues fluyen fuentes en el yermo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Fluyen fuentes en el yermo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el desierto ríos naciendo están</a:t>
            </a:r>
          </a:p>
          <a:p>
            <a:pPr algn="ctr">
              <a:buNone/>
            </a:pPr>
            <a:endParaRPr lang="es-ES" sz="3500" b="1" dirty="0"/>
          </a:p>
          <a:p>
            <a:pPr algn="ctr">
              <a:buNone/>
            </a:pPr>
            <a:r>
              <a:rPr lang="es-ES" sz="4400" b="1" dirty="0"/>
              <a:t>Los ojos de los ciegos se abren y los sordos oyen ya</a:t>
            </a:r>
          </a:p>
          <a:p>
            <a:pPr algn="ctr">
              <a:buNone/>
            </a:pPr>
            <a:r>
              <a:rPr lang="es-ES" sz="4400" b="1" dirty="0"/>
              <a:t>Cojos a saltar y mudos a cantar</a:t>
            </a:r>
          </a:p>
          <a:p>
            <a:pPr algn="ctr">
              <a:buNone/>
            </a:pPr>
            <a:r>
              <a:rPr lang="es-ES" sz="4400" b="1" dirty="0"/>
              <a:t>Pues vemos ya la gloria es la </a:t>
            </a:r>
          </a:p>
          <a:p>
            <a:pPr algn="ctr">
              <a:buNone/>
            </a:pPr>
            <a:r>
              <a:rPr lang="es-ES" sz="4400" b="1" dirty="0"/>
              <a:t>gloria del Señor</a:t>
            </a:r>
          </a:p>
          <a:p>
            <a:pPr algn="ctr">
              <a:buNone/>
            </a:pPr>
            <a:r>
              <a:rPr lang="es-ES" sz="4400" b="1" dirty="0"/>
              <a:t>En el desierto Ríos naciendo están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DIOS DE DIOSES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El Dios de dioses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Jehová ha hablado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y ha convocado a la tierra//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desde el nacimiento del sol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hasta donde se pone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de Sion perfección la hermosura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de Jehová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se ha manifestado</a:t>
            </a:r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ES EL REY DE REYES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es rey de reyes </a:t>
            </a:r>
          </a:p>
          <a:p>
            <a:pPr algn="ctr">
              <a:buNone/>
            </a:pPr>
            <a:r>
              <a:rPr lang="es-ES" sz="4400" b="1" dirty="0"/>
              <a:t>El es Señor de señores</a:t>
            </a:r>
          </a:p>
          <a:p>
            <a:pPr algn="ctr">
              <a:buNone/>
            </a:pPr>
            <a:r>
              <a:rPr lang="es-ES" sz="4400" b="1" dirty="0"/>
              <a:t>Su nombre es /Cristo/ (4)</a:t>
            </a:r>
          </a:p>
          <a:p>
            <a:pPr algn="ctr">
              <a:buNone/>
            </a:pPr>
            <a:r>
              <a:rPr lang="es-ES" sz="4400" b="1" dirty="0"/>
              <a:t>Oh, El es el Rey.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EL ES JEHOVA, DIOS DE LA CREACION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es Jehová, Dios de la creación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es Jehová, Dios poderoso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es Dios fuerte, la roca eterna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es Jehová tu Dios tu sanador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Canta aleluya////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es Jehová, Dios poderoso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es Jehová tu Dios tu sanador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4400" b="1" dirty="0"/>
              <a:t>El es el gran Yo Soy</a:t>
            </a:r>
          </a:p>
          <a:p>
            <a:pPr algn="ctr">
              <a:buNone/>
            </a:pPr>
            <a:r>
              <a:rPr lang="es-ES" sz="4400" b="1" dirty="0"/>
              <a:t>El Dios de Abraham, Jehová </a:t>
            </a:r>
            <a:r>
              <a:rPr lang="es-ES" sz="4400" b="1" dirty="0" err="1"/>
              <a:t>Shalom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Dios de paz yo soy</a:t>
            </a:r>
          </a:p>
          <a:p>
            <a:pPr algn="ctr">
              <a:buNone/>
            </a:pPr>
            <a:r>
              <a:rPr lang="es-ES" sz="4400" b="1" dirty="0"/>
              <a:t>El Dios de Israel, tu Rey eterno</a:t>
            </a:r>
          </a:p>
          <a:p>
            <a:pPr algn="ctr">
              <a:buNone/>
            </a:pPr>
            <a:r>
              <a:rPr lang="es-ES" sz="4400" b="1" dirty="0"/>
              <a:t>El es Jehová tu Dios tu sanador</a:t>
            </a:r>
          </a:p>
          <a:p>
            <a:pPr algn="ctr">
              <a:buNone/>
            </a:pPr>
            <a:r>
              <a:rPr lang="es-ES" sz="4400" b="1" dirty="0"/>
              <a:t>El es tu proveedor, Jehová </a:t>
            </a:r>
            <a:r>
              <a:rPr lang="es-ES" sz="4400" b="1" dirty="0" err="1"/>
              <a:t>Jireh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Dios de salvación, Dios del mesías</a:t>
            </a:r>
          </a:p>
          <a:p>
            <a:pPr algn="ctr">
              <a:buNone/>
            </a:pPr>
            <a:r>
              <a:rPr lang="es-ES" sz="4400" b="1" dirty="0"/>
              <a:t>Que entre nosotros testifico de el</a:t>
            </a:r>
          </a:p>
          <a:p>
            <a:pPr algn="ctr">
              <a:buNone/>
            </a:pPr>
            <a:r>
              <a:rPr lang="es-ES" sz="4400" b="1" dirty="0"/>
              <a:t>El es Jehová tu Dios tu sanador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EL ES MI PAZ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El es mi paz, pues ha roto todas mis cadenas</a:t>
            </a:r>
          </a:p>
          <a:p>
            <a:pPr algn="ctr">
              <a:buNone/>
            </a:pPr>
            <a:r>
              <a:rPr lang="es-ES" sz="4000" b="1" dirty="0"/>
              <a:t>El es mi paz, El es mi paz.</a:t>
            </a:r>
          </a:p>
          <a:p>
            <a:pPr algn="ctr">
              <a:buNone/>
            </a:pPr>
            <a:r>
              <a:rPr lang="es-ES" sz="4000" b="1" dirty="0"/>
              <a:t>Pongo toda mi ansiedad sobre El</a:t>
            </a:r>
          </a:p>
          <a:p>
            <a:pPr algn="ctr">
              <a:buNone/>
            </a:pPr>
            <a:r>
              <a:rPr lang="es-ES" sz="4000" b="1" dirty="0"/>
              <a:t>Pues El cuidará de mí,</a:t>
            </a:r>
          </a:p>
          <a:p>
            <a:pPr algn="ctr">
              <a:buNone/>
            </a:pPr>
            <a:r>
              <a:rPr lang="es-ES" sz="4000" b="1" dirty="0"/>
              <a:t>/El es mi paz, El es mi paz//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ES MI REY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es mi Rey, cuánto le amo.</a:t>
            </a:r>
          </a:p>
          <a:p>
            <a:pPr algn="ctr">
              <a:buNone/>
            </a:pPr>
            <a:r>
              <a:rPr lang="es-ES" sz="4400" b="1" dirty="0"/>
              <a:t>El es mi Rey, reina sobre todo</a:t>
            </a:r>
          </a:p>
          <a:p>
            <a:pPr algn="ctr">
              <a:buNone/>
            </a:pPr>
            <a:r>
              <a:rPr lang="es-ES" sz="4400" b="1" dirty="0"/>
              <a:t>Todo el día, me puedes oír cantando</a:t>
            </a:r>
          </a:p>
          <a:p>
            <a:pPr algn="ctr">
              <a:buNone/>
            </a:pPr>
            <a:r>
              <a:rPr lang="es-ES" sz="4400" b="1" dirty="0"/>
              <a:t>Gloria! Aleluya! El es mi Rey.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J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JEHOVA DARA PODER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JEHOVÁ ES MI AYUDA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JEHOVÁ ES MI PASTOR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JEHOVA ES MI ROCA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JEHOVA ESCUCHA MI ORACIÓN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JEHOVA ESTA EN MEDIO DE TI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JEHOVÁ ESTÁ EN SU TEMPLO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JEHOVA ME PASTOREARÁ SIEMPRE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JEHOVA VIVE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JERICO TUS MUROS CAERÁN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3999" cy="66437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EL ESPIRITU DE DIOS ESTA EN ESTE LUGAR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Espíritu de Dios está en este lugar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Espíritu de Dios se mueve en este lugar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Está aquí para consolar, esta aquí para liberar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Esta aquí para guiar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Espíritu de Dios esta aquí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Muévete en mí//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Toma mi mente y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Llena mi vida de tu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Muévete en mí, Dios Espíritu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Muévete en mí</a:t>
            </a:r>
            <a:endParaRPr lang="es-ES" b="1" dirty="0"/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ESTA SOBRE MI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/El está sobre mí me guarda con poder//</a:t>
            </a:r>
          </a:p>
          <a:p>
            <a:pPr algn="ctr">
              <a:buNone/>
            </a:pPr>
            <a:r>
              <a:rPr lang="es-ES" sz="4400" b="1" dirty="0"/>
              <a:t>me guarda con poder//</a:t>
            </a:r>
          </a:p>
          <a:p>
            <a:pPr algn="ctr">
              <a:buNone/>
            </a:pPr>
            <a:r>
              <a:rPr lang="es-ES" sz="4400" b="1" dirty="0"/>
              <a:t>Cristo me guarda con poder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b="1" dirty="0">
                <a:hlinkClick r:id="rId2" action="ppaction://hlinksldjump"/>
              </a:rPr>
              <a:t>EL FUE HERIDO POR NUESTRAS TRANSGRESIONES</a:t>
            </a:r>
            <a:endParaRPr lang="es-ES" b="1" dirty="0"/>
          </a:p>
          <a:p>
            <a:pPr algn="ctr">
              <a:buNone/>
            </a:pPr>
            <a:r>
              <a:rPr lang="es-ES_tradnl" sz="4400" b="1" dirty="0"/>
              <a:t>El fue herido por nuestras </a:t>
            </a:r>
          </a:p>
          <a:p>
            <a:pPr algn="ctr">
              <a:buNone/>
            </a:pPr>
            <a:r>
              <a:rPr lang="es-ES_tradnl" sz="4400" b="1" dirty="0"/>
              <a:t>transgresiones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molido fue por nuestra iniquidad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angustiado y afligido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mas su boca no abrió//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El es mi amparo y mi refugio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y la esperanza de Israel// 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GOZO DE MI VIDA 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3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El gozo de mi vida o fuego consumidor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La Rosa de </a:t>
            </a:r>
            <a:r>
              <a:rPr lang="es-ES" sz="4400" b="1" dirty="0" err="1"/>
              <a:t>Sarón</a:t>
            </a:r>
            <a:r>
              <a:rPr lang="es-ES" sz="4400" b="1" dirty="0"/>
              <a:t> y Rey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Señor de Paz, ahora yo te pido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Consolador y amigo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Maravilloso, Bello y hermoso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es mi Rey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Te adoro a Ti en Espíritu y en Verdad//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Porque nunca encontraré un amigo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como tú</a:t>
            </a:r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GOZO DEL SEÑOR</a:t>
            </a:r>
            <a:endParaRPr lang="es-ES" sz="4400" b="1" dirty="0"/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sz="4400" b="1" dirty="0"/>
              <a:t>El gozo del Señor, es mi fuerza////</a:t>
            </a:r>
          </a:p>
          <a:p>
            <a:pPr algn="ctr">
              <a:buNone/>
            </a:pPr>
            <a:r>
              <a:rPr lang="es-ES" sz="4400" b="1" dirty="0"/>
              <a:t>Si quieres ese gozo puedes tu orar</a:t>
            </a:r>
          </a:p>
          <a:p>
            <a:pPr algn="ctr">
              <a:buNone/>
            </a:pPr>
            <a:r>
              <a:rPr lang="es-ES" sz="4400" b="1" dirty="0"/>
              <a:t>Si quieres ese gozo puedes tu cantar </a:t>
            </a:r>
          </a:p>
          <a:p>
            <a:pPr algn="ctr">
              <a:buNone/>
            </a:pPr>
            <a:r>
              <a:rPr lang="es-ES" sz="4400" b="1" dirty="0"/>
              <a:t>Si quieres ese gozo puedes tu danzar</a:t>
            </a:r>
          </a:p>
          <a:p>
            <a:pPr algn="ctr">
              <a:buNone/>
            </a:pPr>
            <a:r>
              <a:rPr lang="es-ES" sz="4400" b="1" dirty="0"/>
              <a:t>El gozo del Señor es mi fuerza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EL NOMBRE DE DIOS ES FUERTE TORRE</a:t>
            </a:r>
            <a:endParaRPr lang="es-ES" sz="4000" b="1" dirty="0"/>
          </a:p>
          <a:p>
            <a:pPr algn="ctr">
              <a:buNone/>
            </a:pPr>
            <a:endParaRPr lang="es-ES_tradnl" sz="4000" b="1" dirty="0"/>
          </a:p>
          <a:p>
            <a:pPr algn="ctr">
              <a:buNone/>
            </a:pPr>
            <a:r>
              <a:rPr lang="es-ES_tradnl" sz="4400" b="1" dirty="0"/>
              <a:t>El nombre de Dios es fuerte torre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Los justos acuden a el y salvos son//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Hay que bendecir al Señor/// Jehová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hay que bendecir al Señor/// Jehová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QUE HABITA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que habita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 abrigo del Altísimo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Morará bajo la sombra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 Del Omnipotente y descansará	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/Diré yo a Jehová esperanza mía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Diré yo a Jehová esperanza mía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Diré yo a Jehová esperanza mía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castillo mío//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QUE HABITA AL ABRIGO DE DIOS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que habita al abrigo de Dios, morará bajo sombra de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Sobre Él no vendrá  ningún mal y en sus alas feliz vivirá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yo quiero habitar al abrigo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Solo allí encontraré Paz y profundo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delicia es con Él, comunión disfrutar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por siempre su nombre alabar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 El que habita al abrigo de Dios, ciertamente muy feliz será</a:t>
            </a:r>
          </a:p>
          <a:p>
            <a:pPr algn="ctr">
              <a:buNone/>
            </a:pPr>
            <a:r>
              <a:rPr lang="es-ES" sz="4000" b="1" dirty="0"/>
              <a:t>Ángeles guardarán su salud y sus pies nunca resbalarán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El que habita al abrigo de Dios</a:t>
            </a:r>
          </a:p>
          <a:p>
            <a:pPr algn="ctr">
              <a:buNone/>
            </a:pPr>
            <a:r>
              <a:rPr lang="es-ES" sz="4000" b="1" dirty="0"/>
              <a:t>Para siempre seguro estará</a:t>
            </a:r>
          </a:p>
          <a:p>
            <a:pPr algn="ctr">
              <a:buNone/>
            </a:pPr>
            <a:r>
              <a:rPr lang="es-ES" sz="4000" b="1" dirty="0"/>
              <a:t>Caerán mil y diez mil por doquier</a:t>
            </a:r>
          </a:p>
          <a:p>
            <a:pPr algn="ctr">
              <a:buNone/>
            </a:pPr>
            <a:r>
              <a:rPr lang="es-ES" sz="4000" b="1" dirty="0"/>
              <a:t>Más a Él no vendrá mortandad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REY DAVID DANZO ANTE DIOS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/El Rey David danzó ante Dios/ (3)</a:t>
            </a:r>
          </a:p>
          <a:p>
            <a:pPr algn="ctr">
              <a:buNone/>
            </a:pPr>
            <a:r>
              <a:rPr lang="es-ES" sz="4400" b="1" dirty="0"/>
              <a:t>y Mical lo despreció</a:t>
            </a:r>
          </a:p>
          <a:p>
            <a:pPr algn="ctr">
              <a:buNone/>
            </a:pPr>
            <a:r>
              <a:rPr lang="es-ES" sz="4400" b="1" dirty="0"/>
              <a:t>ya mis pecados perdonó.</a:t>
            </a:r>
          </a:p>
          <a:p>
            <a:pPr algn="ctr">
              <a:buNone/>
            </a:pPr>
            <a:r>
              <a:rPr lang="es-ES" sz="4400" b="1" dirty="0"/>
              <a:t>/Ya viene el arca bajando/ (3)</a:t>
            </a:r>
          </a:p>
          <a:p>
            <a:pPr algn="ctr">
              <a:buNone/>
            </a:pPr>
            <a:r>
              <a:rPr lang="es-ES" sz="4400" b="1" dirty="0"/>
              <a:t>bajando a su habitación</a:t>
            </a:r>
          </a:p>
          <a:p>
            <a:pPr algn="ctr">
              <a:buNone/>
            </a:pPr>
            <a:r>
              <a:rPr lang="es-ES" sz="4400" b="1" dirty="0"/>
              <a:t>ya mis pecados perdonó.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JESUS ESTA AQUÍ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3" action="ppaction://hlinksldjump"/>
              </a:rPr>
              <a:t>JESUS ME LIBRO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JESUS TE AMO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JUAN VIO EL NUMERO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JUNTO A LOS RIOS DE BABILONIA 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EL REY YA VIENE</a:t>
            </a:r>
            <a:endParaRPr lang="es-ES" sz="48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800" b="1" dirty="0"/>
              <a:t>/El Rey ya viene//</a:t>
            </a:r>
          </a:p>
          <a:p>
            <a:pPr algn="ctr">
              <a:buNone/>
            </a:pPr>
            <a:r>
              <a:rPr lang="es-ES" sz="4800" b="1" dirty="0"/>
              <a:t>la trompeta está sonando</a:t>
            </a:r>
          </a:p>
          <a:p>
            <a:pPr algn="ctr">
              <a:buNone/>
            </a:pPr>
            <a:r>
              <a:rPr lang="es-ES" sz="4800" b="1" dirty="0"/>
              <a:t>y su rostro puedo ver</a:t>
            </a:r>
          </a:p>
          <a:p>
            <a:pPr algn="ctr">
              <a:buNone/>
            </a:pPr>
            <a:r>
              <a:rPr lang="es-ES" sz="4800" b="1" dirty="0"/>
              <a:t>El Rey ya viene//</a:t>
            </a:r>
          </a:p>
          <a:p>
            <a:pPr algn="ctr">
              <a:buNone/>
            </a:pPr>
            <a:r>
              <a:rPr lang="es-ES" sz="4800" b="1" dirty="0"/>
              <a:t>Gloria a Dios, El viene en mí.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REYNO ES SOLO DE LOS FUERTES</a:t>
            </a:r>
            <a:endParaRPr lang="es-ES" sz="3600" dirty="0"/>
          </a:p>
          <a:p>
            <a:pPr algn="ctr">
              <a:buNone/>
            </a:pPr>
            <a:r>
              <a:rPr lang="es-ES" sz="4000" b="1" dirty="0"/>
              <a:t>Si en esta hora tu cansado estás</a:t>
            </a:r>
          </a:p>
          <a:p>
            <a:pPr algn="ctr">
              <a:buNone/>
            </a:pPr>
            <a:r>
              <a:rPr lang="es-ES" sz="4000" b="1" dirty="0"/>
              <a:t>Y en la batalla, Quieres ya flaquear</a:t>
            </a:r>
          </a:p>
          <a:p>
            <a:pPr algn="ctr">
              <a:buNone/>
            </a:pPr>
            <a:r>
              <a:rPr lang="es-ES" sz="4000" b="1" dirty="0"/>
              <a:t>No olvides que, muy buenas son</a:t>
            </a:r>
          </a:p>
          <a:p>
            <a:pPr algn="ctr">
              <a:buNone/>
            </a:pPr>
            <a:r>
              <a:rPr lang="es-ES" sz="4000" b="1" dirty="0"/>
              <a:t>Los tratos del Señor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Si en tu vida quiere el temor</a:t>
            </a:r>
          </a:p>
          <a:p>
            <a:pPr algn="ctr">
              <a:buNone/>
            </a:pPr>
            <a:r>
              <a:rPr lang="es-ES" sz="4000" b="1" dirty="0"/>
              <a:t>Angustias, dudas a tu alma llevar</a:t>
            </a:r>
          </a:p>
          <a:p>
            <a:pPr algn="ctr">
              <a:buNone/>
            </a:pPr>
            <a:r>
              <a:rPr lang="es-ES" sz="4000" b="1" dirty="0"/>
              <a:t>Es hora ya de caminar, </a:t>
            </a:r>
          </a:p>
          <a:p>
            <a:pPr algn="ctr">
              <a:buNone/>
            </a:pPr>
            <a:r>
              <a:rPr lang="es-ES" sz="4000" b="1" dirty="0"/>
              <a:t>sin dudas ni temor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El Reino es solo de los fuertes</a:t>
            </a:r>
          </a:p>
          <a:p>
            <a:pPr algn="ctr">
              <a:buNone/>
            </a:pPr>
            <a:r>
              <a:rPr lang="es-ES" sz="4000" b="1" dirty="0"/>
              <a:t>Y del valiente en Jehová</a:t>
            </a:r>
          </a:p>
          <a:p>
            <a:pPr algn="ctr">
              <a:buNone/>
            </a:pPr>
            <a:r>
              <a:rPr lang="es-ES" sz="4000" b="1" dirty="0"/>
              <a:t>Andemos ya; ya es tu luz, </a:t>
            </a:r>
          </a:p>
          <a:p>
            <a:pPr algn="ctr">
              <a:buNone/>
            </a:pPr>
            <a:r>
              <a:rPr lang="es-ES" sz="4000" b="1" dirty="0"/>
              <a:t>tropiezos no habrán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Si hoy mi vida en dura prueba está</a:t>
            </a:r>
          </a:p>
          <a:p>
            <a:pPr algn="ctr">
              <a:buNone/>
            </a:pPr>
            <a:r>
              <a:rPr lang="es-ES" sz="4000" b="1" dirty="0"/>
              <a:t>Gracias Señor, todo es para mi bien</a:t>
            </a:r>
          </a:p>
          <a:p>
            <a:pPr algn="ctr">
              <a:buNone/>
            </a:pPr>
            <a:r>
              <a:rPr lang="es-ES" sz="4000" b="1" dirty="0"/>
              <a:t>Me gozaré, me alegraré, con todo en Jehová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EL SANTO ESPIRITU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/El Santo Espíritu</a:t>
            </a:r>
          </a:p>
          <a:p>
            <a:pPr algn="ctr">
              <a:buNone/>
            </a:pPr>
            <a:r>
              <a:rPr lang="es-ES" sz="4800" b="1" dirty="0"/>
              <a:t>hará sombra en ti/ (2)</a:t>
            </a:r>
          </a:p>
          <a:p>
            <a:pPr algn="ctr">
              <a:buNone/>
            </a:pPr>
            <a:r>
              <a:rPr lang="es-ES" sz="4800" b="1" dirty="0"/>
              <a:t>y eso Santo que nacerá de ti</a:t>
            </a:r>
          </a:p>
          <a:p>
            <a:pPr algn="ctr">
              <a:buNone/>
            </a:pPr>
            <a:r>
              <a:rPr lang="es-ES" sz="4800" b="1" dirty="0"/>
              <a:t>será llamado el Hijo de Dios.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EL SEÑOR ES MI PASTOR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Señor es mi Pastor, nada me falta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prados de fresca hierba,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apacienta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Señor es mi Pastor, nada me falta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Hacia las aguas de la vida, me conduce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Repara mis fuerzas y me lleva por el camino del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Repara mis fuerzas y me lleva para la gloria de su nombre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Aunque camine por valle oscuro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temeré porque tú, porque tú vas conmigo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Tu vara y tu cayado, me consuela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Prepara una mesa ante mí frente a mis enemigos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Me unges la cabeza con perfume, mi copa reboza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Sí tu Amor y tu alegría, me acompañarán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Sí yo viviré en tu casa eternamente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SEÑOR NOS GUIARA</a:t>
            </a:r>
            <a:endParaRPr lang="es-ES" sz="44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400" b="1" dirty="0"/>
              <a:t>El Señor nos guiará, el camino mostrará </a:t>
            </a:r>
          </a:p>
          <a:p>
            <a:pPr algn="ctr">
              <a:buNone/>
            </a:pPr>
            <a:r>
              <a:rPr lang="es-ES" sz="4400" b="1" dirty="0"/>
              <a:t>Un camino donde nunca hemos ido</a:t>
            </a:r>
          </a:p>
          <a:p>
            <a:pPr algn="ctr">
              <a:buNone/>
            </a:pPr>
            <a:r>
              <a:rPr lang="es-ES" sz="4400" b="1" dirty="0"/>
              <a:t>Hay montes para subir, hay valles para cruzar</a:t>
            </a:r>
          </a:p>
          <a:p>
            <a:pPr algn="ctr">
              <a:buNone/>
            </a:pPr>
            <a:r>
              <a:rPr lang="es-ES" sz="4400" b="1" dirty="0"/>
              <a:t>Pero la puerta abierta siempre está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SEÑOR VIVIENDO ESTA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Señor viviendo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mi roca es El//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sea exaltada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La Roca de mi salud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SIEMPRE ESTA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El siempre está, cuando todo va mal </a:t>
            </a:r>
          </a:p>
          <a:p>
            <a:pPr algn="ctr">
              <a:buNone/>
            </a:pPr>
            <a:r>
              <a:rPr lang="es-ES" sz="3600" b="1" dirty="0"/>
              <a:t>El siempre está, cuando no hay esperanza</a:t>
            </a:r>
          </a:p>
          <a:p>
            <a:pPr algn="ctr">
              <a:buNone/>
            </a:pPr>
            <a:r>
              <a:rPr lang="es-ES" sz="3600" b="1" dirty="0"/>
              <a:t>El me levanta, cuando estoy orando</a:t>
            </a:r>
          </a:p>
          <a:p>
            <a:pPr algn="ctr">
              <a:buNone/>
            </a:pPr>
            <a:r>
              <a:rPr lang="es-ES" sz="3600" b="1" dirty="0"/>
              <a:t>El nunca se va, cuando solo estoy</a:t>
            </a:r>
          </a:p>
          <a:p>
            <a:pPr algn="ctr">
              <a:buNone/>
            </a:pPr>
            <a:r>
              <a:rPr lang="es-ES" sz="3600" b="1" dirty="0"/>
              <a:t>El siempre está</a:t>
            </a:r>
          </a:p>
          <a:p>
            <a:pPr algn="ctr">
              <a:buNone/>
            </a:pPr>
            <a:r>
              <a:rPr lang="es-ES" sz="3600" b="1" dirty="0"/>
              <a:t>El está en los montes y también en la mar</a:t>
            </a:r>
          </a:p>
          <a:p>
            <a:pPr algn="ctr">
              <a:buNone/>
            </a:pPr>
            <a:r>
              <a:rPr lang="es-ES" sz="3600" b="1" dirty="0"/>
              <a:t>El llena los cielos y El vive en mí</a:t>
            </a:r>
          </a:p>
          <a:p>
            <a:pPr algn="ctr">
              <a:buNone/>
            </a:pPr>
            <a:r>
              <a:rPr lang="es-ES" sz="3600" b="1" dirty="0"/>
              <a:t>El me levanta, cuando estoy orando</a:t>
            </a:r>
          </a:p>
          <a:p>
            <a:pPr algn="ctr">
              <a:buNone/>
            </a:pPr>
            <a:r>
              <a:rPr lang="es-ES" sz="3600" b="1" dirty="0"/>
              <a:t>El nunca se va, cuando solo estoy</a:t>
            </a:r>
          </a:p>
          <a:p>
            <a:pPr algn="ctr">
              <a:buNone/>
            </a:pPr>
            <a:r>
              <a:rPr lang="es-ES" sz="3600" b="1" dirty="0"/>
              <a:t>El siempre está.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EL TEMPLO SE LLENE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El templo se llene de su gloria</a:t>
            </a:r>
          </a:p>
          <a:p>
            <a:pPr algn="ctr">
              <a:buNone/>
            </a:pPr>
            <a:r>
              <a:rPr lang="es-ES" sz="4400" b="1" dirty="0"/>
              <a:t>El atrio se llene de alabanza</a:t>
            </a:r>
          </a:p>
          <a:p>
            <a:pPr algn="ctr">
              <a:buNone/>
            </a:pPr>
            <a:r>
              <a:rPr lang="es-ES" sz="4400" b="1" dirty="0"/>
              <a:t>Adorémosle en el lugar Santísimo</a:t>
            </a:r>
          </a:p>
          <a:p>
            <a:pPr algn="ctr">
              <a:buNone/>
            </a:pPr>
            <a:r>
              <a:rPr lang="es-ES" sz="4400" b="1" dirty="0"/>
              <a:t>Sión regocíjate otra vez.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L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LA ALABANZA A DIOS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4" action="ppaction://hlinksldjump"/>
              </a:rPr>
              <a:t>LA ALABANZA A DIOS CAMBIA LAS COSAS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LA ALABANZA ES EL PODER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LA BATALLA ES GANADA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LA DEUDA QUE EL NO DEBIA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LA FUENTE DE ARRIBA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LA GLORIA DE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LA LENGUA ES UN MIEMBRO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LA MERCED DE NUESTRO PADRE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LA MUERTE NO MAS PODER TENDRA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LA NOCHE ESTÁ OSCURA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EL TIEMPO QUE HAY ES CORTO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El tiempo que hay es corto no lo podemos </a:t>
            </a:r>
          </a:p>
          <a:p>
            <a:pPr algn="ctr">
              <a:buNone/>
            </a:pPr>
            <a:r>
              <a:rPr lang="es-ES" sz="3600" b="1" dirty="0"/>
              <a:t>malgastar </a:t>
            </a:r>
          </a:p>
          <a:p>
            <a:pPr algn="ctr">
              <a:buNone/>
            </a:pPr>
            <a:r>
              <a:rPr lang="es-ES" sz="3600" b="1" dirty="0"/>
              <a:t>Mirando sobre el hombro a quien tomase </a:t>
            </a:r>
          </a:p>
          <a:p>
            <a:pPr algn="ctr">
              <a:buNone/>
            </a:pPr>
            <a:r>
              <a:rPr lang="es-ES" sz="3600" b="1" dirty="0"/>
              <a:t>nuestro lugar</a:t>
            </a:r>
          </a:p>
          <a:p>
            <a:pPr algn="ctr">
              <a:buNone/>
            </a:pPr>
            <a:r>
              <a:rPr lang="es-ES" sz="3600" b="1" dirty="0"/>
              <a:t>Visión necesitamos, sin ningún sentido de falta </a:t>
            </a:r>
          </a:p>
          <a:p>
            <a:pPr algn="ctr">
              <a:buNone/>
            </a:pPr>
            <a:r>
              <a:rPr lang="es-ES" sz="3600" b="1" dirty="0"/>
              <a:t>nunca podrás hacer decisiones, si estás mirando </a:t>
            </a:r>
          </a:p>
          <a:p>
            <a:pPr algn="ctr">
              <a:buNone/>
            </a:pPr>
            <a:r>
              <a:rPr lang="es-ES" sz="3600" b="1" dirty="0"/>
              <a:t>atrás.</a:t>
            </a:r>
          </a:p>
          <a:p>
            <a:pPr algn="ctr">
              <a:buNone/>
            </a:pPr>
            <a:r>
              <a:rPr lang="es-ES" sz="3600" b="1" dirty="0"/>
              <a:t>Dios busca para un pueblo al fuerte y al fiel </a:t>
            </a:r>
          </a:p>
          <a:p>
            <a:pPr algn="ctr">
              <a:buNone/>
            </a:pPr>
            <a:r>
              <a:rPr lang="es-ES" sz="3600" b="1" dirty="0"/>
              <a:t>Hablando la palabra, haciéndola nacer</a:t>
            </a:r>
          </a:p>
          <a:p>
            <a:pPr algn="ctr">
              <a:buNone/>
            </a:pPr>
            <a:r>
              <a:rPr lang="es-ES" sz="3600" b="1" dirty="0"/>
              <a:t>Cautivos de una visión, cantores de una canción</a:t>
            </a:r>
          </a:p>
          <a:p>
            <a:pPr algn="ctr">
              <a:buNone/>
            </a:pPr>
            <a:r>
              <a:rPr lang="es-ES" sz="3600" b="1" dirty="0"/>
              <a:t>Vivir para sólo ver su reino venir.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Ya no pensemos en mañana, sólo tenemos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lo de hoy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pasado muerto queda atrás en el camino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Deja que tu fe se levante, y ver su reino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venir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Corramos la carrera con gozo, la voluntad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 Dios cumplir.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Los campos están para segar, los labradores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pocos son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La palabra viene de arriba, y ahora qué harás tú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Te quedarás imperfecto hasta el día del nuevo amanecer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O levantarse como jóvenes fuertes, y el camino señalar.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Hoy seremos este pueblo, o El nos dejará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Hay algunos de vosotros que se atrevan y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tratarán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Ser consumidos por su celo y su vida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El nos dará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Viendo reinos ser derribados en el nombre del hijo de Dios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EL VIENTO SOPLA OTRA VEZ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//El Viento sopla otra vez//</a:t>
            </a:r>
          </a:p>
          <a:p>
            <a:pPr algn="ctr">
              <a:buNone/>
            </a:pPr>
            <a:r>
              <a:rPr lang="es-ES" sz="4000" b="1" dirty="0"/>
              <a:t>Como en el día de Pentecostés</a:t>
            </a:r>
          </a:p>
          <a:p>
            <a:pPr algn="ctr">
              <a:buNone/>
            </a:pPr>
            <a:r>
              <a:rPr lang="es-ES" sz="4000" b="1" dirty="0"/>
              <a:t>El viento sopla otra vez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EMPIEZA A LLOVER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Empieza a llover a la voz de mi Padre</a:t>
            </a:r>
          </a:p>
          <a:p>
            <a:pPr algn="ctr">
              <a:buNone/>
            </a:pPr>
            <a:r>
              <a:rPr lang="es-ES" sz="4000" b="1" dirty="0"/>
              <a:t>Diciendo sed fiel al tomar el agua</a:t>
            </a:r>
          </a:p>
          <a:p>
            <a:pPr algn="ctr">
              <a:buNone/>
            </a:pPr>
            <a:r>
              <a:rPr lang="es-ES" sz="4000" b="1" dirty="0"/>
              <a:t>Mi espíritu derramaré </a:t>
            </a:r>
          </a:p>
          <a:p>
            <a:pPr algn="ctr">
              <a:buNone/>
            </a:pPr>
            <a:r>
              <a:rPr lang="es-ES" sz="4000" b="1" dirty="0"/>
              <a:t>sobre hijos e hijas</a:t>
            </a:r>
          </a:p>
          <a:p>
            <a:pPr algn="ctr">
              <a:buNone/>
            </a:pPr>
            <a:r>
              <a:rPr lang="es-ES" sz="4000" b="1" dirty="0"/>
              <a:t>Si tú tienes sed alza tus manos y empieza a llover</a:t>
            </a:r>
          </a:p>
          <a:p>
            <a:pPr algn="ctr"/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 EN CAMINO VOY A CANAAN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/En camino voy a Canaán (2)</a:t>
            </a:r>
          </a:p>
          <a:p>
            <a:pPr algn="ctr">
              <a:buNone/>
            </a:pPr>
            <a:r>
              <a:rPr lang="es-ES" sz="3600" b="1" dirty="0"/>
              <a:t>En camino voy, en camino voy,</a:t>
            </a:r>
          </a:p>
          <a:p>
            <a:pPr algn="ctr">
              <a:buNone/>
            </a:pPr>
            <a:r>
              <a:rPr lang="es-ES" sz="3600" b="1" dirty="0"/>
              <a:t>En camino voy gloria a Dios en camino voy.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No vuelvo atrás de Canaán (2)</a:t>
            </a:r>
          </a:p>
          <a:p>
            <a:pPr algn="ctr">
              <a:buNone/>
            </a:pPr>
            <a:r>
              <a:rPr lang="es-ES" sz="3600" b="1" dirty="0"/>
              <a:t>No vuelvo atrás, no vuelvo atrás, </a:t>
            </a:r>
          </a:p>
          <a:p>
            <a:pPr algn="ctr">
              <a:buNone/>
            </a:pPr>
            <a:r>
              <a:rPr lang="es-ES" sz="3600" b="1" dirty="0"/>
              <a:t>No vuelvo atrás gloria a Dios </a:t>
            </a:r>
          </a:p>
          <a:p>
            <a:pPr algn="ctr">
              <a:buNone/>
            </a:pPr>
            <a:r>
              <a:rPr lang="es-ES" sz="3600" b="1" dirty="0"/>
              <a:t>No vuelvo atrás.</a:t>
            </a:r>
          </a:p>
          <a:p>
            <a:pPr algn="ctr">
              <a:buNone/>
            </a:pPr>
            <a:r>
              <a:rPr lang="es-ES" sz="3600" b="1" dirty="0"/>
              <a:t>David venció al gran Goliat…</a:t>
            </a:r>
          </a:p>
          <a:p>
            <a:pPr algn="ctr">
              <a:buNone/>
            </a:pPr>
            <a:r>
              <a:rPr lang="es-ES" sz="3600" b="1" dirty="0"/>
              <a:t>También tú puedes vencerle hoy…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DIOS MI ALMA ESTA ACALLADA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Dios mi alma está acallada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corazón está seguro en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tú eres mi refugio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mi Salvación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//Toda mi vida está confiada en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Todo mi Ser te Adora Jesús//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Roca de mi salvación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85727"/>
            <a:ext cx="8572560" cy="64294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EN EGIPTO ESCLAVO FUI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1200" b="1" dirty="0"/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En Egipto esclavo fui, sí, sí, Oh sí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En Egipto esclavo fui del vil faraón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/Triste, muy triste estaba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mi corazón lloraba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hazme libre Señor/ (2)</a:t>
            </a:r>
          </a:p>
          <a:p>
            <a:pPr algn="ctr">
              <a:spcBef>
                <a:spcPts val="0"/>
              </a:spcBef>
              <a:buNone/>
            </a:pPr>
            <a:endParaRPr lang="es-ES" sz="3700" b="1" dirty="0"/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Fue Moisés a faraón sí, sí, oh sí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Fue Moisés a Faraón y le dijo así: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/Deja ir a mi pueblo para rendirme culto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ha dicho el Señor/ (2)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Faraón se endureció, sí, sí, oh sí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Faraón se endureció y no los dejó ir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/Dios envió diez plagas, desenvainó su espada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les dio la libertad./ (2)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Ahora que libre soy, sí, sí, Oh sí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Ahora que libre soy, libre para ti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19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/Quiero rendirte culto, quiero cantarte gloria,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gloria a ti Señor/ (2)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Libre, tu me hiciste libre, tu me hiciste libre, libre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Rotas fueron las cadenas que estaban atando mi corazón.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b="1" dirty="0"/>
              <a:t>Gloria, Gloria, Aleluya, Gloria Aleluya a ti Señor.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EL MONTE CALVARIO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el Monte Calvario estaba una cruz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Emblema de afrenta y dolor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Mas yo amo esa cruz,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do murió mi Jesús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Para salvar al más vil pecador.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Oh, yo siempre amaré esa cruz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sus triunfos mi gloria será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algún día en vez de una cruz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Mi corona Jesús me dará.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LA NUBE DE GLORIA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LA PRESENCIA DE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LA PRIMAVERA LLEGO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LA PUERTA ABRISTE  A UNA VIDA NUEVA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LA SANGRE DE CRISTO LAVA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LA SANGRE DE CRISTO TIENE PODER</a:t>
            </a:r>
            <a:endParaRPr lang="es-ES" b="1" dirty="0"/>
          </a:p>
          <a:p>
            <a:pPr>
              <a:buNone/>
            </a:pPr>
            <a:r>
              <a:rPr lang="es-ES" sz="2800" b="1" dirty="0">
                <a:hlinkClick r:id="rId8" action="ppaction://hlinksldjump"/>
              </a:rPr>
              <a:t>LA SANGRE DE CRISTO TIENE PODER PARA DESHACER</a:t>
            </a:r>
            <a:endParaRPr lang="es-ES" sz="2800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LA SENDA DE LA CRUZ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LA TROMPETA ESTA SONANDO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LA VERDAD Y LA MISERICORDIA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LA VIDA QUE YO TENGO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LA VOZ DE MI AMADO YA ESTA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Aunque el mundo desprecie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cruz de Jesús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mí tiene suma atracción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en ella llevó el Cordero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mi alma la condenación.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la cruz de Jesús do su sangre vertió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Hermosura contemplo sin par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en ella triunfante a la muerte venció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mi ser puede santificar.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s-ES" sz="5100" b="1" dirty="0">
                <a:hlinkClick r:id="rId2" action="ppaction://hlinksldjump"/>
              </a:rPr>
              <a:t>EN EL NOMBRE DE JESUS</a:t>
            </a:r>
            <a:endParaRPr lang="es-ES" sz="5100" b="1" dirty="0"/>
          </a:p>
          <a:p>
            <a:pPr algn="ctr">
              <a:spcBef>
                <a:spcPts val="0"/>
              </a:spcBef>
              <a:buNone/>
            </a:pPr>
            <a:endParaRPr lang="es-ES" sz="3700" b="1" dirty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En el nombre de Jesús me acerco,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ante tu presencia Señor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En el nombre de Jesús,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ofrecerte  mi ofrenda Señor.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/Esta alabanza y adoración,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la que te ofrezco Señor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En el nombre maravilloso de Jesús //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/El me levantará/// Así dice el Señor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/El me levantará// En sus manos me sostendrá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Así dice el Señor.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600" b="1" dirty="0"/>
              <a:t>Me fortalecerá…</a:t>
            </a:r>
            <a:endParaRPr lang="es-ES" sz="67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EN EL PRINCIPIO EL ESPIRITU DE DIOS</a:t>
            </a:r>
            <a:endParaRPr lang="es-ES" sz="4000" b="1" dirty="0"/>
          </a:p>
          <a:p>
            <a:pPr algn="ctr">
              <a:buNone/>
            </a:pP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el principio el Espíritu de Dios</a:t>
            </a:r>
            <a:br>
              <a:rPr lang="es-ES" sz="4000" b="1" dirty="0"/>
            </a:br>
            <a:r>
              <a:rPr lang="es-ES" sz="4000" b="1" dirty="0"/>
              <a:t>se movía sobre las aguas//</a:t>
            </a:r>
            <a:br>
              <a:rPr lang="es-ES" sz="4000" b="1" dirty="0"/>
            </a:br>
            <a:r>
              <a:rPr lang="es-ES" sz="4000" b="1" dirty="0"/>
              <a:t>//pero ahora se esta moviendo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Dentro de mi corazón//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EN EL VIVIMOS Y SOMOS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En el vivimos y somos y nos movemos. //</a:t>
            </a:r>
          </a:p>
          <a:p>
            <a:pPr algn="ctr">
              <a:buNone/>
            </a:pPr>
            <a:r>
              <a:rPr lang="es-ES" sz="4400" b="1" dirty="0"/>
              <a:t>/Canta al Señor, danza ante El</a:t>
            </a:r>
          </a:p>
          <a:p>
            <a:pPr algn="ctr">
              <a:buNone/>
            </a:pPr>
            <a:r>
              <a:rPr lang="es-ES" sz="4400" b="1" dirty="0"/>
              <a:t>Habla de su amor y gózate. //</a:t>
            </a:r>
          </a:p>
          <a:p>
            <a:pPr algn="ctr">
              <a:buNone/>
            </a:pPr>
            <a:r>
              <a:rPr lang="es-ES" sz="4400" b="1" dirty="0"/>
              <a:t>Aleluya!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EN EL YO VIVO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En Él yo vivo</a:t>
            </a:r>
          </a:p>
          <a:p>
            <a:pPr algn="ctr">
              <a:buNone/>
            </a:pPr>
            <a:r>
              <a:rPr lang="es-ES" sz="4400" b="1" dirty="0"/>
              <a:t>me muevo y tengo mi vida </a:t>
            </a:r>
          </a:p>
          <a:p>
            <a:pPr algn="ctr">
              <a:buNone/>
            </a:pPr>
            <a:r>
              <a:rPr lang="es-ES" sz="4400" b="1" dirty="0"/>
              <a:t>en Él yo vivo///</a:t>
            </a:r>
          </a:p>
          <a:p>
            <a:pPr algn="ctr">
              <a:buNone/>
            </a:pPr>
            <a:r>
              <a:rPr lang="es-ES" sz="4400" b="1" dirty="0"/>
              <a:t>en Él soy digno</a:t>
            </a:r>
          </a:p>
          <a:p>
            <a:pPr algn="ctr">
              <a:buNone/>
            </a:pPr>
            <a:r>
              <a:rPr lang="es-ES" sz="4400" b="1" dirty="0"/>
              <a:t>Precioso</a:t>
            </a:r>
          </a:p>
          <a:p>
            <a:pPr algn="ctr">
              <a:buNone/>
            </a:pPr>
            <a:r>
              <a:rPr lang="es-ES" sz="4400" b="1" dirty="0"/>
              <a:t>Admirable</a:t>
            </a:r>
          </a:p>
          <a:p>
            <a:pPr algn="ctr">
              <a:buNone/>
            </a:pPr>
            <a:r>
              <a:rPr lang="es-ES" sz="4400" b="1" dirty="0"/>
              <a:t>Hermoso</a:t>
            </a:r>
          </a:p>
          <a:p>
            <a:pPr algn="ctr">
              <a:buNone/>
            </a:pPr>
            <a:r>
              <a:rPr lang="es-ES" sz="4400" b="1" dirty="0"/>
              <a:t>porque yo vivo en Él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GLORIA HA TRIUNFADO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En gloria ha triunfado nuestro Dios,</a:t>
            </a:r>
          </a:p>
          <a:p>
            <a:pPr algn="ctr">
              <a:buNone/>
            </a:pPr>
            <a:r>
              <a:rPr lang="es-ES" sz="3600" b="1" dirty="0"/>
              <a:t>El caballo y el jinete echados a la mar,</a:t>
            </a:r>
          </a:p>
          <a:p>
            <a:pPr algn="ctr">
              <a:buNone/>
            </a:pPr>
            <a:r>
              <a:rPr lang="es-ES" sz="3600" b="1" dirty="0"/>
              <a:t>El Señor es mi fuerza y mi canción,</a:t>
            </a:r>
          </a:p>
          <a:p>
            <a:pPr algn="ctr">
              <a:buNone/>
            </a:pPr>
            <a:r>
              <a:rPr lang="es-ES" sz="3600" b="1" dirty="0"/>
              <a:t>Y para siempre morará en mí.</a:t>
            </a:r>
          </a:p>
          <a:p>
            <a:pPr algn="ctr">
              <a:buNone/>
            </a:pPr>
            <a:r>
              <a:rPr lang="es-ES" sz="3600" b="1" dirty="0"/>
              <a:t>Cantad, cantad, cantad a Jehová</a:t>
            </a:r>
          </a:p>
          <a:p>
            <a:pPr algn="ctr">
              <a:buNone/>
            </a:pPr>
            <a:r>
              <a:rPr lang="es-ES" sz="3600" b="1" dirty="0"/>
              <a:t>Con panderos y danzas cantad a Jehová</a:t>
            </a:r>
          </a:p>
          <a:p>
            <a:pPr algn="ctr">
              <a:buNone/>
            </a:pPr>
            <a:r>
              <a:rPr lang="es-ES" sz="3600" b="1" dirty="0"/>
              <a:t>El Señor es mi fuerza y mi canción,</a:t>
            </a:r>
          </a:p>
          <a:p>
            <a:pPr algn="ctr">
              <a:buNone/>
            </a:pPr>
            <a:r>
              <a:rPr lang="es-ES" sz="3600" b="1" dirty="0"/>
              <a:t>Y para siempre morará en mí.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LA CASA DE MI PADRE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En la casa de mi Padre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Hay muchas mansiones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En la casa de mi Padre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Hay gozo sin fin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En la casa de mi Padre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Hay tesoro sin precio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En la casa de mi Padre hay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Esta casa tiene cimientos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No edificada por mano de hombre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Y una luz que trae regocijo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Y una esperanza que no terminará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LA CRUZ, EN LA CRUZ</a:t>
            </a: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En la cruz, en la cruz, </a:t>
            </a:r>
          </a:p>
          <a:p>
            <a:pPr algn="ctr">
              <a:buNone/>
            </a:pPr>
            <a:r>
              <a:rPr lang="es-ES" sz="4000" b="1" dirty="0"/>
              <a:t>Yo primero vi la luz</a:t>
            </a:r>
          </a:p>
          <a:p>
            <a:pPr algn="ctr">
              <a:buNone/>
            </a:pPr>
            <a:r>
              <a:rPr lang="es-ES" sz="4000" b="1" dirty="0"/>
              <a:t>Y las manchas de mi alma yo lavé</a:t>
            </a:r>
          </a:p>
          <a:p>
            <a:pPr algn="ctr">
              <a:buNone/>
            </a:pPr>
            <a:r>
              <a:rPr lang="es-ES" sz="4000" b="1" dirty="0"/>
              <a:t>Fue allí por fe yo vi a Jesús</a:t>
            </a:r>
          </a:p>
          <a:p>
            <a:pPr algn="ctr">
              <a:buNone/>
            </a:pPr>
            <a:r>
              <a:rPr lang="es-ES" sz="4000" b="1" dirty="0"/>
              <a:t>Y siempre feliz con El seré.</a:t>
            </a:r>
          </a:p>
          <a:p>
            <a:pPr algn="ctr">
              <a:buNone/>
            </a:pPr>
            <a:r>
              <a:rPr lang="es-ES" sz="4000" b="1" dirty="0"/>
              <a:t>Me hirió el pecado fui a Jesús</a:t>
            </a:r>
          </a:p>
          <a:p>
            <a:pPr algn="ctr">
              <a:buNone/>
            </a:pPr>
            <a:r>
              <a:rPr lang="es-ES" sz="4000" b="1" dirty="0" err="1"/>
              <a:t>Mostréle</a:t>
            </a:r>
            <a:r>
              <a:rPr lang="es-ES" sz="4000" b="1" dirty="0"/>
              <a:t> mi dolor, </a:t>
            </a:r>
          </a:p>
          <a:p>
            <a:pPr algn="ctr">
              <a:buNone/>
            </a:pPr>
            <a:r>
              <a:rPr lang="es-ES" sz="4000" b="1" dirty="0"/>
              <a:t>perdido errante vi su luz    </a:t>
            </a:r>
          </a:p>
          <a:p>
            <a:pPr algn="ctr">
              <a:buNone/>
            </a:pPr>
            <a:r>
              <a:rPr lang="es-ES" sz="4000" b="1" dirty="0" err="1"/>
              <a:t>Bendíjome</a:t>
            </a:r>
            <a:r>
              <a:rPr lang="es-ES" sz="4000" b="1" dirty="0"/>
              <a:t> en su amor.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Sobre una cruz mi buen Señor, </a:t>
            </a:r>
          </a:p>
          <a:p>
            <a:pPr algn="ctr">
              <a:buNone/>
            </a:pPr>
            <a:r>
              <a:rPr lang="es-ES" sz="4400" b="1" dirty="0"/>
              <a:t>su sangre derramó</a:t>
            </a:r>
          </a:p>
          <a:p>
            <a:pPr algn="ctr">
              <a:buNone/>
            </a:pPr>
            <a:r>
              <a:rPr lang="es-ES" sz="4400" b="1" dirty="0"/>
              <a:t>Por este pobre pecador, </a:t>
            </a:r>
          </a:p>
          <a:p>
            <a:pPr algn="ctr">
              <a:buNone/>
            </a:pPr>
            <a:r>
              <a:rPr lang="es-ES" sz="4400" b="1" dirty="0"/>
              <a:t>a quien así salvó.</a:t>
            </a:r>
          </a:p>
          <a:p>
            <a:pPr algn="ctr">
              <a:buNone/>
            </a:pPr>
            <a:r>
              <a:rPr lang="es-ES" sz="4400" b="1" dirty="0"/>
              <a:t>Aunque El se fue solo no estoy</a:t>
            </a:r>
          </a:p>
          <a:p>
            <a:pPr algn="ctr">
              <a:buNone/>
            </a:pPr>
            <a:r>
              <a:rPr lang="es-ES" sz="4400" b="1" dirty="0"/>
              <a:t>Mandó al Consolador, </a:t>
            </a:r>
          </a:p>
          <a:p>
            <a:pPr algn="ctr">
              <a:buNone/>
            </a:pPr>
            <a:r>
              <a:rPr lang="es-ES" sz="4400" b="1" dirty="0"/>
              <a:t>Divino Espíritu que hoy  </a:t>
            </a:r>
          </a:p>
          <a:p>
            <a:pPr algn="ctr">
              <a:buNone/>
            </a:pPr>
            <a:r>
              <a:rPr lang="es-ES" sz="4400" b="1" dirty="0"/>
              <a:t>Me da perfecto amor.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400" b="1" dirty="0">
                <a:hlinkClick r:id="rId2" action="ppaction://hlinksldjump"/>
              </a:rPr>
              <a:t>EN LA PRESENCIA</a:t>
            </a:r>
            <a:endParaRPr lang="es-ES" sz="2400" b="1" dirty="0"/>
          </a:p>
          <a:p>
            <a:pPr algn="ctr">
              <a:buNone/>
            </a:pPr>
            <a:r>
              <a:rPr lang="es-ES" sz="2400" b="1" dirty="0"/>
              <a:t>En la presencia, en la presencia</a:t>
            </a:r>
          </a:p>
          <a:p>
            <a:pPr algn="ctr">
              <a:buNone/>
            </a:pPr>
            <a:r>
              <a:rPr lang="es-ES" sz="2400" b="1" dirty="0"/>
              <a:t>En la presencia del Señor , deja la mente carnal atrás</a:t>
            </a:r>
          </a:p>
          <a:p>
            <a:pPr algn="ctr">
              <a:buNone/>
            </a:pPr>
            <a:r>
              <a:rPr lang="es-ES" sz="2400" b="1" dirty="0"/>
              <a:t>En la presencia del Señor.</a:t>
            </a:r>
          </a:p>
          <a:p>
            <a:pPr algn="ctr">
              <a:buNone/>
            </a:pPr>
            <a:r>
              <a:rPr lang="es-ES" sz="2400" b="1" dirty="0"/>
              <a:t>Canta alabanzas, canta alabanzas </a:t>
            </a:r>
          </a:p>
          <a:p>
            <a:pPr algn="ctr">
              <a:buNone/>
            </a:pPr>
            <a:r>
              <a:rPr lang="es-ES" sz="2400" b="1" dirty="0"/>
              <a:t>Canta alabanzas al Señor</a:t>
            </a:r>
          </a:p>
          <a:p>
            <a:pPr algn="ctr">
              <a:buNone/>
            </a:pPr>
            <a:r>
              <a:rPr lang="es-ES" sz="2400" b="1" dirty="0"/>
              <a:t>Fija tus ojos en lo celestial y canta alabanzas al Señor.</a:t>
            </a:r>
          </a:p>
          <a:p>
            <a:pPr algn="ctr">
              <a:buNone/>
            </a:pPr>
            <a:r>
              <a:rPr lang="es-ES" sz="2400" b="1" dirty="0"/>
              <a:t>Ve a la ciudad, ve a la ciudad </a:t>
            </a:r>
          </a:p>
          <a:p>
            <a:pPr algn="ctr">
              <a:buNone/>
            </a:pPr>
            <a:r>
              <a:rPr lang="es-ES" sz="2400" b="1" dirty="0"/>
              <a:t>Ve a la ciudad del Señor </a:t>
            </a:r>
          </a:p>
          <a:p>
            <a:pPr algn="ctr">
              <a:buNone/>
            </a:pPr>
            <a:r>
              <a:rPr lang="es-ES" sz="2400" b="1" dirty="0"/>
              <a:t>Que lo terrenal no te ate más y ve a la ciudad del Señor. </a:t>
            </a:r>
          </a:p>
          <a:p>
            <a:pPr algn="ctr">
              <a:buNone/>
            </a:pPr>
            <a:r>
              <a:rPr lang="es-ES" sz="2400" b="1" dirty="0"/>
              <a:t>Sube al monte, sube al monte</a:t>
            </a:r>
          </a:p>
          <a:p>
            <a:pPr algn="ctr">
              <a:buNone/>
            </a:pPr>
            <a:r>
              <a:rPr lang="es-ES" sz="2400" b="1" dirty="0"/>
              <a:t>Sube al santo monte de  Dios</a:t>
            </a:r>
          </a:p>
          <a:p>
            <a:pPr algn="ctr">
              <a:buNone/>
            </a:pPr>
            <a:r>
              <a:rPr lang="es-ES" sz="2400" b="1" dirty="0"/>
              <a:t>Deja el valle muy abajo y sube al santo monte de Dios.</a:t>
            </a:r>
          </a:p>
          <a:p>
            <a:pPr algn="ctr">
              <a:buNone/>
            </a:pPr>
            <a:endParaRPr lang="es-ES" sz="2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LAVAME, LAVAME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LE ALABO, LE ALABO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LE ALABO LE ALABO (LE ALABO EN LA MAÑANA)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LE AMO, LE AMO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LE DICEN EL LIRIO DE LOS VALLES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LE DOY GRACIAS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LEVANTA TU VISION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LEVANTA TUS ALAS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LEVANTAOS, LEVANTAOS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1" action="ppaction://hlinksldjump"/>
              </a:rPr>
              <a:t>LEVANTATE// DEL POLVO OH JERUSALEN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LEVANTATE AQUILON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LEVANTATE, OH AMIGA MÍA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LEVANTATE OH DIOS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LA QUIETUD Y EN LA PAZ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/En la quietud y en la paz tu fuerza hallarás/ (2)</a:t>
            </a:r>
          </a:p>
          <a:p>
            <a:pPr algn="ctr">
              <a:buNone/>
            </a:pPr>
            <a:r>
              <a:rPr lang="es-ES" sz="3600" b="1" dirty="0"/>
              <a:t>Cuando halles reposo. Quién te turbará?</a:t>
            </a:r>
          </a:p>
          <a:p>
            <a:pPr algn="ctr">
              <a:buNone/>
            </a:pPr>
            <a:r>
              <a:rPr lang="es-ES" sz="3600" b="1" dirty="0"/>
              <a:t>En la quietud y en la paz tu fuerza hallarás.</a:t>
            </a:r>
          </a:p>
          <a:p>
            <a:pPr algn="ctr">
              <a:buNone/>
            </a:pPr>
            <a:r>
              <a:rPr lang="es-ES" sz="3600" b="1" dirty="0"/>
              <a:t>La obra de justicia, será tu paz</a:t>
            </a:r>
          </a:p>
          <a:p>
            <a:pPr algn="ctr">
              <a:buNone/>
            </a:pPr>
            <a:r>
              <a:rPr lang="es-ES" sz="3600" b="1" dirty="0"/>
              <a:t>El fruto de justicia, tu seguridad</a:t>
            </a:r>
          </a:p>
          <a:p>
            <a:pPr algn="ctr">
              <a:buNone/>
            </a:pPr>
            <a:r>
              <a:rPr lang="es-ES" sz="3600" b="1" dirty="0"/>
              <a:t>En tierra apacible mi pueblo habitará</a:t>
            </a:r>
          </a:p>
          <a:p>
            <a:pPr algn="ctr">
              <a:buNone/>
            </a:pPr>
            <a:r>
              <a:rPr lang="es-ES" sz="3600" b="1" dirty="0"/>
              <a:t>En la quietud y en la paz tu fuerza hallarás.</a:t>
            </a:r>
          </a:p>
          <a:p>
            <a:pPr algn="ctr">
              <a:buNone/>
            </a:pPr>
            <a:r>
              <a:rPr lang="es-ES" sz="3600" b="1" dirty="0"/>
              <a:t>Aguarda en silencio, no temas más</a:t>
            </a:r>
          </a:p>
          <a:p>
            <a:pPr algn="ctr">
              <a:buNone/>
            </a:pPr>
            <a:r>
              <a:rPr lang="es-ES" sz="3600" b="1" dirty="0"/>
              <a:t>Tu eres mi pueblo y yo tu Dios</a:t>
            </a:r>
          </a:p>
          <a:p>
            <a:pPr algn="ctr">
              <a:buNone/>
            </a:pPr>
            <a:r>
              <a:rPr lang="es-ES" sz="3600" b="1" dirty="0"/>
              <a:t>Reposa en Dios y confía en El</a:t>
            </a:r>
          </a:p>
          <a:p>
            <a:pPr algn="ctr">
              <a:buNone/>
            </a:pPr>
            <a:r>
              <a:rPr lang="es-ES" sz="3600" b="1" dirty="0"/>
              <a:t>En la quietud y en la paz, tu fuerza hallarás.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EN LA ROCA ESTOY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En la roca estoy, </a:t>
            </a:r>
          </a:p>
          <a:p>
            <a:pPr algn="ctr">
              <a:buNone/>
            </a:pPr>
            <a:r>
              <a:rPr lang="es-ES" sz="4000" b="1" dirty="0"/>
              <a:t>la Roca más alta que el sol</a:t>
            </a:r>
          </a:p>
          <a:p>
            <a:pPr algn="ctr">
              <a:buNone/>
            </a:pPr>
            <a:r>
              <a:rPr lang="es-ES" sz="4000" b="1" dirty="0"/>
              <a:t>Jehová me guardará, en la Roca estoy</a:t>
            </a:r>
          </a:p>
          <a:p>
            <a:pPr algn="ctr">
              <a:buNone/>
            </a:pPr>
            <a:r>
              <a:rPr lang="es-ES" sz="4000" b="1" dirty="0"/>
              <a:t>Enemigo te digo a tí, en la Roca estoy</a:t>
            </a:r>
          </a:p>
          <a:p>
            <a:pPr algn="ctr">
              <a:buNone/>
            </a:pPr>
            <a:r>
              <a:rPr lang="es-ES" sz="4000" b="1" dirty="0"/>
              <a:t>Jehová me guardará, en la Roca estoy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786874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EN LAS PRUEBAS Y EN LAS LUCHAS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En las pruebas y en las luchas, </a:t>
            </a:r>
          </a:p>
          <a:p>
            <a:pPr algn="ctr">
              <a:buNone/>
            </a:pPr>
            <a:r>
              <a:rPr lang="es-ES" sz="4400" b="1" dirty="0"/>
              <a:t>O en el lugar oscuro, o si desesperado</a:t>
            </a:r>
          </a:p>
          <a:p>
            <a:pPr algn="ctr">
              <a:buNone/>
            </a:pPr>
            <a:r>
              <a:rPr lang="es-ES" sz="4400" b="1" dirty="0"/>
              <a:t>Yo tu Señor allí estoy</a:t>
            </a:r>
          </a:p>
          <a:p>
            <a:pPr algn="ctr">
              <a:buNone/>
            </a:pPr>
            <a:r>
              <a:rPr lang="es-ES" sz="4400" b="1" dirty="0"/>
              <a:t>En el valle callad y esperad te llenaré       </a:t>
            </a:r>
          </a:p>
          <a:p>
            <a:pPr algn="ctr">
              <a:buNone/>
            </a:pPr>
            <a:r>
              <a:rPr lang="es-ES" sz="4400" b="1" dirty="0"/>
              <a:t>De fuerzas nuevas y valor nuevo</a:t>
            </a:r>
          </a:p>
          <a:p>
            <a:pPr algn="ctr">
              <a:buNone/>
            </a:pPr>
            <a:r>
              <a:rPr lang="es-ES" sz="4400" b="1" dirty="0"/>
              <a:t>Para poder caminar.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Muchos son los valles para andar</a:t>
            </a:r>
          </a:p>
          <a:p>
            <a:pPr algn="ctr">
              <a:buNone/>
            </a:pPr>
            <a:r>
              <a:rPr lang="es-ES" sz="4800" b="1" dirty="0"/>
              <a:t>Muchos son los montes</a:t>
            </a:r>
          </a:p>
          <a:p>
            <a:pPr algn="ctr">
              <a:buNone/>
            </a:pPr>
            <a:r>
              <a:rPr lang="es-ES" sz="4800" b="1" dirty="0"/>
              <a:t> para subir</a:t>
            </a:r>
          </a:p>
          <a:p>
            <a:pPr algn="ctr">
              <a:buNone/>
            </a:pPr>
            <a:r>
              <a:rPr lang="es-ES" sz="4800" b="1" dirty="0"/>
              <a:t>En hora oscura yo encuentro</a:t>
            </a:r>
          </a:p>
          <a:p>
            <a:pPr algn="ctr">
              <a:buNone/>
            </a:pPr>
            <a:r>
              <a:rPr lang="es-ES" sz="4800" b="1" dirty="0"/>
              <a:t>Tu ayuda en el problema</a:t>
            </a:r>
          </a:p>
          <a:p>
            <a:pPr algn="ctr">
              <a:buNone/>
            </a:pPr>
            <a:r>
              <a:rPr lang="es-ES" sz="4800" b="1" dirty="0"/>
              <a:t>Tu vida, tu luz las necesito </a:t>
            </a:r>
          </a:p>
          <a:p>
            <a:pPr algn="ctr">
              <a:buNone/>
            </a:pPr>
            <a:r>
              <a:rPr lang="es-ES" sz="4800" b="1" dirty="0"/>
              <a:t>para vivir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Muchas son las pruebas</a:t>
            </a:r>
          </a:p>
          <a:p>
            <a:pPr algn="ctr">
              <a:buNone/>
            </a:pPr>
            <a:r>
              <a:rPr lang="es-ES" sz="4800" b="1" dirty="0"/>
              <a:t> para resistir</a:t>
            </a:r>
          </a:p>
          <a:p>
            <a:pPr algn="ctr">
              <a:buNone/>
            </a:pPr>
            <a:r>
              <a:rPr lang="es-ES" sz="4800" b="1" dirty="0"/>
              <a:t>Las luchas, los quebrantos</a:t>
            </a:r>
          </a:p>
          <a:p>
            <a:pPr algn="ctr">
              <a:buNone/>
            </a:pPr>
            <a:r>
              <a:rPr lang="es-ES" sz="4800" b="1" dirty="0"/>
              <a:t> para soportar</a:t>
            </a:r>
          </a:p>
          <a:p>
            <a:pPr algn="ctr">
              <a:buNone/>
            </a:pPr>
            <a:r>
              <a:rPr lang="es-ES" sz="4800" b="1" dirty="0"/>
              <a:t>Aunque unos se aparten, </a:t>
            </a:r>
          </a:p>
          <a:p>
            <a:pPr algn="ctr">
              <a:buNone/>
            </a:pPr>
            <a:r>
              <a:rPr lang="es-ES" sz="4800" b="1" dirty="0"/>
              <a:t>Oh Señor mantenme en ti,</a:t>
            </a:r>
          </a:p>
          <a:p>
            <a:pPr algn="ctr">
              <a:buNone/>
            </a:pPr>
            <a:r>
              <a:rPr lang="es-ES" sz="4800" b="1" dirty="0"/>
              <a:t>Tu vida, tu luz, las necesito</a:t>
            </a:r>
          </a:p>
          <a:p>
            <a:pPr algn="ctr">
              <a:buNone/>
            </a:pPr>
            <a:r>
              <a:rPr lang="es-ES" sz="4800" b="1" dirty="0"/>
              <a:t> para vivir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EN LO SUAVE DE TU PRESENCIA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lo suave de tu presencia quiero vivir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lo suave de tu presencia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morar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permanecer el tiempo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sea necesario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Hasta que tu te formes en mí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Señor,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 eres grande más que los cielos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Señor,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 eres grande más que la tierra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Ni aun los cielos pueden contar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Ni el espacio contenerte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 tu eres grande//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por todas las edades te amaré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NOSOTROS ESTA LA VIDA DE DIOS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nosotros está la vida de Dios//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vida de Jesús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la encontré en la cruz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nosotros está la vida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Cultivemos la unción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en el Señor tenemos//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Cultivemos la unción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Hagámosla crecer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así venceremos con Él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EN TI CONFIA MI CORAZON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En tí confía mi corazón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En tí reposa mi alma, mi ser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Descansa en tí puedo ser feliz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Porque sé que estas obrando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Tu perfecta voluntad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En mi vida estas obrando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Tu perfecta voluntad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 TIEMPOS ASI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En tiempos así, necesitas un Salvador,</a:t>
            </a:r>
          </a:p>
          <a:p>
            <a:pPr algn="ctr">
              <a:buNone/>
            </a:pPr>
            <a:r>
              <a:rPr lang="es-ES" sz="3600" b="1" dirty="0"/>
              <a:t>En tiempos así, necesitas un ancla</a:t>
            </a:r>
          </a:p>
          <a:p>
            <a:pPr algn="ctr">
              <a:buNone/>
            </a:pPr>
            <a:r>
              <a:rPr lang="es-ES" sz="3600" b="1" dirty="0"/>
              <a:t>Sea muy seguro, si muy seguro   </a:t>
            </a:r>
          </a:p>
          <a:p>
            <a:pPr algn="ctr">
              <a:buNone/>
            </a:pPr>
            <a:r>
              <a:rPr lang="es-ES" sz="3600" b="1" dirty="0"/>
              <a:t>Esta ancla firme está en la roca sólida.</a:t>
            </a:r>
          </a:p>
          <a:p>
            <a:pPr algn="ctr">
              <a:buNone/>
            </a:pPr>
            <a:r>
              <a:rPr lang="es-ES" sz="3600" b="1" dirty="0"/>
              <a:t>Esa roca es Cristo, Oh sí, es El</a:t>
            </a:r>
          </a:p>
          <a:p>
            <a:pPr algn="ctr">
              <a:buNone/>
            </a:pPr>
            <a:r>
              <a:rPr lang="es-ES" sz="3600" b="1" dirty="0"/>
              <a:t>Esa roca es Cristo el único </a:t>
            </a:r>
          </a:p>
          <a:p>
            <a:pPr algn="ctr">
              <a:buNone/>
            </a:pPr>
            <a:r>
              <a:rPr lang="es-ES" sz="3600" b="1" dirty="0"/>
              <a:t>Sea muy seguro, si muy seguro </a:t>
            </a:r>
          </a:p>
          <a:p>
            <a:pPr algn="ctr">
              <a:buNone/>
            </a:pPr>
            <a:r>
              <a:rPr lang="es-ES" sz="3600" b="1" dirty="0"/>
              <a:t>Esta ancla firme está en la roca sólida.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85729"/>
            <a:ext cx="8643998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LEVANTATE Y RESPLANDECE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sz="2700" b="1" dirty="0">
                <a:hlinkClick r:id="rId3" action="ppaction://hlinksldjump"/>
              </a:rPr>
              <a:t>LEVÁNTATE Y RESPLANDECE PORQUE HA VENIDO YA TU LUZ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LEVANTO HOY MIS MANOS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LEVANTO MIS MANOS 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6" action="ppaction://hlinksldjump"/>
              </a:rPr>
              <a:t>LIBRE ES LIBRE MI ESPIRITU ES LIBRE</a:t>
            </a:r>
            <a:endParaRPr lang="es-ES_tradnl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LIBRE SOY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LIMPIA MI CORAZON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LO QUE LLEGUE A MI CAMINO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LOS CIELOS CUENTAN TU GLORIA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LOS CIELOS DECLARAN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EN TIERRA DE SERVIDUMBRE</a:t>
            </a:r>
            <a:endParaRPr lang="es-ES" sz="3600" b="1" dirty="0"/>
          </a:p>
          <a:p>
            <a:pPr algn="ctr">
              <a:buNone/>
            </a:pPr>
            <a:r>
              <a:rPr lang="es-ES" sz="4400" b="1" dirty="0"/>
              <a:t>En tierra de servidumbre te hallé</a:t>
            </a:r>
          </a:p>
          <a:p>
            <a:pPr algn="ctr">
              <a:buNone/>
            </a:pPr>
            <a:r>
              <a:rPr lang="es-ES" sz="4400" b="1" dirty="0"/>
              <a:t>De allí te saqué</a:t>
            </a:r>
          </a:p>
          <a:p>
            <a:pPr algn="ctr">
              <a:buNone/>
            </a:pPr>
            <a:r>
              <a:rPr lang="es-ES" sz="4400" b="1" dirty="0"/>
              <a:t>Por un desierto te hice andar, </a:t>
            </a:r>
          </a:p>
          <a:p>
            <a:pPr algn="ctr">
              <a:buNone/>
            </a:pPr>
            <a:r>
              <a:rPr lang="es-ES" sz="4400" b="1" dirty="0"/>
              <a:t>Probando tu corazón</a:t>
            </a:r>
          </a:p>
          <a:p>
            <a:pPr algn="ctr">
              <a:buNone/>
            </a:pPr>
            <a:r>
              <a:rPr lang="es-ES" sz="4400" b="1" dirty="0"/>
              <a:t>¿Entonces porque te </a:t>
            </a:r>
          </a:p>
          <a:p>
            <a:pPr algn="ctr">
              <a:buNone/>
            </a:pPr>
            <a:r>
              <a:rPr lang="es-ES" sz="4400" b="1" dirty="0"/>
              <a:t>olvidaste de mí? </a:t>
            </a:r>
          </a:p>
          <a:p>
            <a:pPr algn="ctr">
              <a:buNone/>
            </a:pPr>
            <a:r>
              <a:rPr lang="es-ES" sz="4400" b="1" dirty="0"/>
              <a:t>Oye Israel//</a:t>
            </a:r>
          </a:p>
          <a:p>
            <a:pPr algn="ctr">
              <a:buNone/>
            </a:pPr>
            <a:r>
              <a:rPr lang="es-ES" sz="4400" b="1" dirty="0"/>
              <a:t>Dice el Señor///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Puse mesa en el desierto te di de comer</a:t>
            </a:r>
          </a:p>
          <a:p>
            <a:pPr algn="ctr">
              <a:buNone/>
            </a:pPr>
            <a:r>
              <a:rPr lang="es-ES" sz="4000" b="1" dirty="0"/>
              <a:t>De la roca brotó agua te di de beber </a:t>
            </a:r>
          </a:p>
          <a:p>
            <a:pPr algn="ctr">
              <a:buNone/>
            </a:pPr>
            <a:r>
              <a:rPr lang="es-ES" sz="4000" b="1" dirty="0"/>
              <a:t>Cuando clamaste a mí en aflicción, </a:t>
            </a:r>
          </a:p>
          <a:p>
            <a:pPr algn="ctr">
              <a:buNone/>
            </a:pPr>
            <a:r>
              <a:rPr lang="es-ES" sz="4000" b="1" dirty="0"/>
              <a:t>Te respondí</a:t>
            </a:r>
          </a:p>
          <a:p>
            <a:pPr algn="ctr">
              <a:buNone/>
            </a:pPr>
            <a:r>
              <a:rPr lang="es-ES" sz="4000" b="1" dirty="0"/>
              <a:t>De tus pecados ya no me acordé </a:t>
            </a:r>
          </a:p>
          <a:p>
            <a:pPr algn="ctr">
              <a:buNone/>
            </a:pPr>
            <a:r>
              <a:rPr lang="es-ES" sz="4000" b="1" dirty="0"/>
              <a:t>¿En que te hice mal?</a:t>
            </a:r>
          </a:p>
          <a:p>
            <a:pPr algn="ctr">
              <a:buNone/>
            </a:pPr>
            <a:r>
              <a:rPr lang="es-ES" sz="4000" b="1" dirty="0"/>
              <a:t>Entonces porque te olvidaste de mí, </a:t>
            </a:r>
          </a:p>
          <a:p>
            <a:pPr algn="ctr">
              <a:buNone/>
            </a:pPr>
            <a:r>
              <a:rPr lang="es-ES" sz="4000" b="1" dirty="0"/>
              <a:t>Oh Israel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EN TU NOMBRE ELEVO MIS MANOS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tu nombre elevo mis manos//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Mis labios te alabarán, te bendice mi Espíritu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tu nombre alzaré mis manos</a:t>
            </a:r>
          </a:p>
          <a:p>
            <a:pPr algn="ctr">
              <a:spcBef>
                <a:spcPts val="0"/>
              </a:spcBef>
              <a:buNone/>
            </a:pPr>
            <a:endParaRPr lang="es-ES" sz="20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Porque es tu piedad mejor que mi vida//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mis labios te alabarán, te bendice mi Espíritu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tu nombre alzaré mis manos</a:t>
            </a:r>
          </a:p>
          <a:p>
            <a:pPr algn="ctr">
              <a:spcBef>
                <a:spcPts val="0"/>
              </a:spcBef>
              <a:buNone/>
            </a:pPr>
            <a:endParaRPr lang="es-ES" sz="20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Mejor que vida es tu misericordia//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Mis labios alabarán te bendice mi Espíritu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tu nombre alzaré mis manos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EN TU PRESENCIA HAY GOZO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En tu presencia hay gozo en plenitud</a:t>
            </a:r>
          </a:p>
          <a:p>
            <a:pPr algn="ctr">
              <a:buNone/>
            </a:pPr>
            <a:r>
              <a:rPr lang="es-ES" sz="4000" b="1" dirty="0"/>
              <a:t>Delicias a tu diestra para siempre</a:t>
            </a:r>
          </a:p>
          <a:p>
            <a:pPr algn="ctr">
              <a:buNone/>
            </a:pPr>
            <a:r>
              <a:rPr lang="es-ES" sz="4000" b="1" dirty="0"/>
              <a:t>Gozo en plenitud y mi copa rebosa</a:t>
            </a:r>
          </a:p>
          <a:p>
            <a:pPr algn="ctr">
              <a:buNone/>
            </a:pPr>
            <a:r>
              <a:rPr lang="es-ES" sz="4000" b="1" dirty="0"/>
              <a:t>En tu presencia hay gozo en plenitud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ENCERRADOS CON DIOS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Encerrados en el lugar secreto </a:t>
            </a:r>
          </a:p>
          <a:p>
            <a:pPr algn="ctr">
              <a:buNone/>
            </a:pPr>
            <a:r>
              <a:rPr lang="es-ES" sz="4000" b="1" dirty="0"/>
              <a:t>Allí en el espíritu contemplando su faz</a:t>
            </a:r>
          </a:p>
          <a:p>
            <a:pPr algn="ctr">
              <a:buNone/>
            </a:pPr>
            <a:r>
              <a:rPr lang="es-ES" sz="4000" b="1" dirty="0"/>
              <a:t>Recibiendo poder nuevo </a:t>
            </a:r>
          </a:p>
          <a:p>
            <a:pPr algn="ctr">
              <a:buNone/>
            </a:pPr>
            <a:r>
              <a:rPr lang="es-ES" sz="4000" b="1" dirty="0"/>
              <a:t>para correr la carrera</a:t>
            </a:r>
          </a:p>
          <a:p>
            <a:pPr algn="ctr">
              <a:buNone/>
            </a:pPr>
            <a:r>
              <a:rPr lang="es-ES" sz="4000" b="1" dirty="0"/>
              <a:t>Anhelo encerrarme con Dios.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ENCIENDEME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Enciéndeme con brazas de tu altar</a:t>
            </a:r>
          </a:p>
          <a:p>
            <a:pPr algn="ctr">
              <a:buNone/>
            </a:pPr>
            <a:r>
              <a:rPr lang="es-ES" sz="3600" b="1" dirty="0"/>
              <a:t>Enciéndeme para amarte más y más</a:t>
            </a:r>
          </a:p>
          <a:p>
            <a:pPr algn="ctr">
              <a:buNone/>
            </a:pPr>
            <a:r>
              <a:rPr lang="es-ES" sz="3600" b="1" dirty="0"/>
              <a:t>Atráeme Señor Jesús a tí</a:t>
            </a:r>
          </a:p>
          <a:p>
            <a:pPr algn="ctr">
              <a:buNone/>
            </a:pPr>
            <a:r>
              <a:rPr lang="es-ES" sz="3600" b="1" dirty="0"/>
              <a:t>Enséñame a conocerte a tí</a:t>
            </a:r>
          </a:p>
          <a:p>
            <a:pPr algn="ctr">
              <a:buNone/>
            </a:pPr>
            <a:r>
              <a:rPr lang="es-ES" sz="3600" b="1" dirty="0"/>
              <a:t>Solo quiero tu vida</a:t>
            </a:r>
          </a:p>
          <a:p>
            <a:pPr algn="ctr">
              <a:buNone/>
            </a:pPr>
            <a:r>
              <a:rPr lang="es-ES" sz="3600" b="1" dirty="0"/>
              <a:t>Solo te quiero a tí</a:t>
            </a:r>
          </a:p>
          <a:p>
            <a:pPr algn="ctr">
              <a:buNone/>
            </a:pPr>
            <a:r>
              <a:rPr lang="es-ES" sz="3600" b="1" dirty="0"/>
              <a:t>No puedo vivir sin ti Jesús</a:t>
            </a:r>
          </a:p>
          <a:p>
            <a:pPr algn="ctr">
              <a:buNone/>
            </a:pPr>
            <a:r>
              <a:rPr lang="es-ES" sz="3600" b="1" dirty="0"/>
              <a:t>Solo te quiero a tí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ENSEÑAME, OH SEÑOR TUS CAMINOS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Enséñame, Oh Señor tus caminos</a:t>
            </a:r>
          </a:p>
          <a:p>
            <a:pPr algn="ctr">
              <a:buNone/>
            </a:pPr>
            <a:r>
              <a:rPr lang="es-ES" sz="3600" b="1" dirty="0"/>
              <a:t>Enséñame,  a conocer tu voz</a:t>
            </a:r>
          </a:p>
          <a:p>
            <a:pPr algn="ctr">
              <a:buNone/>
            </a:pPr>
            <a:r>
              <a:rPr lang="es-ES" sz="3600" b="1" dirty="0"/>
              <a:t>Para así, seguirte a donde vayas </a:t>
            </a:r>
          </a:p>
          <a:p>
            <a:pPr algn="ctr">
              <a:buNone/>
            </a:pPr>
            <a:r>
              <a:rPr lang="es-ES" sz="3600" b="1" dirty="0"/>
              <a:t>Y ser un siervo fiel a mi Señor.</a:t>
            </a:r>
          </a:p>
          <a:p>
            <a:pPr algn="ctr">
              <a:buNone/>
            </a:pPr>
            <a:r>
              <a:rPr lang="es-ES" sz="3600" b="1" dirty="0"/>
              <a:t>Guíame Oh Señor, por tus sendas</a:t>
            </a:r>
          </a:p>
          <a:p>
            <a:pPr algn="ctr">
              <a:buNone/>
            </a:pPr>
            <a:r>
              <a:rPr lang="es-ES" sz="3600" b="1" dirty="0"/>
              <a:t>De rectitud, de amor y de bondad</a:t>
            </a:r>
          </a:p>
          <a:p>
            <a:pPr algn="ctr">
              <a:buNone/>
            </a:pPr>
            <a:r>
              <a:rPr lang="es-ES" sz="3600" b="1" dirty="0"/>
              <a:t>Hazme un canal de vida mi Señor</a:t>
            </a:r>
          </a:p>
          <a:p>
            <a:pPr algn="ctr">
              <a:buNone/>
            </a:pPr>
            <a:r>
              <a:rPr lang="es-ES" sz="3600" b="1" dirty="0"/>
              <a:t>Para hacer tu santa voluntad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ENSEÑAME TU FIDELIDAD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Enséñame tu fidelidad,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permíteme llegar a tu corazón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Poder ser el vaso que tu quieres que sea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Fórmame en tus manos, aquí estoy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poder ser canal de aguas de vida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Limpio de maldad y con verdad.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Úsame toda mi vida es tuya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No pares tu obra hasta terminarla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Úsame toda mi vida es tuya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Quiero llegar hasta la meta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Quiero llegar hasta el final, hasta el final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ENTONCES LA VIRGEN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Entonces la virgen </a:t>
            </a:r>
          </a:p>
          <a:p>
            <a:pPr algn="ctr">
              <a:buNone/>
            </a:pPr>
            <a:r>
              <a:rPr lang="es-ES" sz="3600" b="1" dirty="0"/>
              <a:t>Se alegrará en la danza</a:t>
            </a:r>
          </a:p>
          <a:p>
            <a:pPr algn="ctr">
              <a:buNone/>
            </a:pPr>
            <a:r>
              <a:rPr lang="es-ES" sz="3600" b="1" dirty="0"/>
              <a:t>Los jóvenes y viejos juntamente</a:t>
            </a:r>
          </a:p>
          <a:p>
            <a:pPr algn="ctr">
              <a:buNone/>
            </a:pPr>
            <a:r>
              <a:rPr lang="es-ES" sz="3600" b="1" dirty="0"/>
              <a:t>La, la, la, la, la, la….</a:t>
            </a:r>
          </a:p>
          <a:p>
            <a:pPr algn="ctr">
              <a:buNone/>
            </a:pPr>
            <a:r>
              <a:rPr lang="es-ES" sz="3600" b="1" dirty="0"/>
              <a:t>Cambiaré su lloro en gozo</a:t>
            </a:r>
          </a:p>
          <a:p>
            <a:pPr algn="ctr">
              <a:buNone/>
            </a:pPr>
            <a:r>
              <a:rPr lang="es-ES" sz="3600" b="1" dirty="0"/>
              <a:t>Y os consolaré  </a:t>
            </a:r>
          </a:p>
          <a:p>
            <a:pPr algn="ctr">
              <a:buNone/>
            </a:pPr>
            <a:r>
              <a:rPr lang="es-ES" sz="3600" b="1" dirty="0"/>
              <a:t>Y os alegraré, os alegraré,</a:t>
            </a:r>
          </a:p>
          <a:p>
            <a:pPr algn="ctr">
              <a:buNone/>
            </a:pPr>
            <a:r>
              <a:rPr lang="es-ES" sz="3600" b="1" dirty="0"/>
              <a:t>Y os alegraré en su dolor//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ENTRO EN LA PRESENCIA DEL SEÑOR</a:t>
            </a:r>
            <a:endParaRPr lang="es-ES" sz="40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Entro en la presencia del Señor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Con gratitud y alzo mi voz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con júbilo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Entro en la presencia del Señor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con gratitud y adórole de corazón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Doy gloria y honra y alabanzas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al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/>
              <a:t>Cristo nombre sin igual. 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ALABAD A JEHOVA</a:t>
            </a:r>
            <a:endParaRPr lang="es-ES" b="1" dirty="0"/>
          </a:p>
          <a:p>
            <a:pPr>
              <a:buNone/>
            </a:pPr>
            <a:r>
              <a:rPr lang="es-ES" sz="2800" b="1" dirty="0">
                <a:hlinkClick r:id="rId3" action="ppaction://hlinksldjump"/>
              </a:rPr>
              <a:t>ALABAD A JEHOVA, ALABAD SU NOMBRE SANTO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4" action="ppaction://hlinksldjump"/>
              </a:rPr>
              <a:t>ALABAD A NUESTRO DIOS EN  SU SANTUARIO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5" action="ppaction://hlinksldjump"/>
              </a:rPr>
              <a:t>ALABAD AL SEÑOR EN EL CIELO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6" action="ppaction://hlinksldjump"/>
              </a:rPr>
              <a:t>ALABALE A JEHOVA PORQUE EL ES BUENO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7" action="ppaction://hlinksldjump"/>
              </a:rPr>
              <a:t>ALCEMOS LAS MANOS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8" action="ppaction://hlinksldjump"/>
              </a:rPr>
              <a:t>ALELUYA LIBRE SOY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9" action="ppaction://hlinksldjump"/>
              </a:rPr>
              <a:t>ALELUYA CRISTO SALVA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0" action="ppaction://hlinksldjump"/>
              </a:rPr>
              <a:t>ALELUYA, QUIERO ALABARTE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1" action="ppaction://hlinksldjump"/>
              </a:rPr>
              <a:t>ALELUYA QUIERO CANTARLE A EL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2" action="ppaction://hlinksldjump"/>
              </a:rPr>
              <a:t>ALELUYA QUIERO CANTARTE MAS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3" action="ppaction://hlinksldjump"/>
              </a:rPr>
              <a:t>ALELUYA, YO ANDO CON EL REY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4" action="ppaction://hlinksldjump"/>
              </a:rPr>
              <a:t>ALGO NUEVO HAGO HOY</a:t>
            </a: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b="1" dirty="0"/>
          </a:p>
          <a:p>
            <a:pPr>
              <a:buNone/>
            </a:pPr>
            <a:endParaRPr lang="es-ES" sz="2800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LOS HIJOS DE SION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LOS ISRAELITAS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LOS QUE CONFÍAN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LOS QUE ESPERAN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LOS QUE ESPERAN EN JEHOVA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ENTRARE POR SUS PUERTAS </a:t>
            </a:r>
            <a:endParaRPr lang="es-ES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Entraré por sus puertas,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con acción de gracias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Por sus atrios con alabanzas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diré este es el día que hizo Jehová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Le alabo, pues Él me alegró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//Él me alegró//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Le alabo pues Él me alegró/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Hay un pueblo que está entrando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el Santísimo lugar,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Oigo una voz que me dice ven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Puedo ver la puerta abierta,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un pueblo que entra ya,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Mi anhelo es entrar también.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ERES DIGNO, GRANDE ES JEHOVA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Eres digno, grande es Jehová</a:t>
            </a:r>
          </a:p>
          <a:p>
            <a:pPr algn="ctr">
              <a:buNone/>
            </a:pPr>
            <a:r>
              <a:rPr lang="es-ES" sz="4400" b="1" dirty="0"/>
              <a:t>Eres digno, Dios de poder </a:t>
            </a:r>
          </a:p>
          <a:p>
            <a:pPr algn="ctr">
              <a:buNone/>
            </a:pPr>
            <a:r>
              <a:rPr lang="es-ES" sz="4400" b="1" dirty="0"/>
              <a:t>Eres digno, Abba Padre,</a:t>
            </a:r>
          </a:p>
          <a:p>
            <a:pPr algn="ctr">
              <a:buNone/>
            </a:pPr>
            <a:r>
              <a:rPr lang="es-ES" sz="4400" b="1" dirty="0"/>
              <a:t>Eres digno Cordero de Dios.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ERES EXCELSO, OH DIOS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400" b="1" dirty="0"/>
              <a:t>Eres excelso, Oh Dios sobre la tierra,</a:t>
            </a:r>
          </a:p>
          <a:p>
            <a:pPr algn="ctr">
              <a:buNone/>
            </a:pPr>
            <a:r>
              <a:rPr lang="es-ES" sz="4400" b="1" dirty="0"/>
              <a:t>Eres exaltado sobre todos los dioses</a:t>
            </a:r>
          </a:p>
          <a:p>
            <a:pPr algn="ctr">
              <a:buNone/>
            </a:pPr>
            <a:r>
              <a:rPr lang="es-ES" sz="4400" b="1" dirty="0"/>
              <a:t>Te exalto, te exalto, te exalto, </a:t>
            </a:r>
          </a:p>
          <a:p>
            <a:pPr algn="ctr">
              <a:buNone/>
            </a:pPr>
            <a:r>
              <a:rPr lang="es-ES" sz="4400" b="1" dirty="0"/>
              <a:t>Oh Dios.</a:t>
            </a:r>
          </a:p>
          <a:p>
            <a:pPr algn="ctr">
              <a:buNone/>
            </a:pPr>
            <a:r>
              <a:rPr lang="es-ES" sz="4400" b="1" dirty="0"/>
              <a:t>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ERES LA ROCA DE MI REFUGIO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Eres la roca de mi refugio </a:t>
            </a:r>
          </a:p>
          <a:p>
            <a:pPr algn="ctr">
              <a:buNone/>
            </a:pPr>
            <a:r>
              <a:rPr lang="es-ES" sz="3600" b="1" dirty="0"/>
              <a:t>Tú eres la fuerza de mí ser </a:t>
            </a:r>
          </a:p>
          <a:p>
            <a:pPr algn="ctr">
              <a:buNone/>
            </a:pPr>
            <a:r>
              <a:rPr lang="es-ES" sz="3600" b="1" dirty="0"/>
              <a:t>Mi inspiración y mi esperanza</a:t>
            </a:r>
          </a:p>
          <a:p>
            <a:pPr algn="ctr">
              <a:buNone/>
            </a:pPr>
            <a:r>
              <a:rPr lang="es-ES" sz="3600" b="1" dirty="0"/>
              <a:t>A ti levanto mi voz.</a:t>
            </a:r>
          </a:p>
          <a:p>
            <a:pPr algn="ctr">
              <a:buNone/>
            </a:pPr>
            <a:r>
              <a:rPr lang="es-ES" sz="3600" b="1" dirty="0"/>
              <a:t>Pues yo creo en tí, yo creo en tí</a:t>
            </a:r>
          </a:p>
          <a:p>
            <a:pPr algn="ctr">
              <a:buNone/>
            </a:pPr>
            <a:r>
              <a:rPr lang="es-ES" sz="3600" b="1" dirty="0"/>
              <a:t>Por tu fiel amor por mí</a:t>
            </a:r>
          </a:p>
          <a:p>
            <a:pPr algn="ctr">
              <a:buNone/>
            </a:pPr>
            <a:r>
              <a:rPr lang="es-ES" sz="3600" b="1" dirty="0"/>
              <a:t>Me ayudas en mi debilidad </a:t>
            </a:r>
          </a:p>
          <a:p>
            <a:pPr algn="ctr">
              <a:buNone/>
            </a:pPr>
            <a:r>
              <a:rPr lang="es-ES" sz="3600" b="1" dirty="0"/>
              <a:t>Y en tí seguro estaré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ERES MI PROTECTOR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Eres mi protector, llenas mi corazón</a:t>
            </a:r>
          </a:p>
          <a:p>
            <a:pPr algn="ctr">
              <a:buNone/>
            </a:pPr>
            <a:r>
              <a:rPr lang="es-ES" sz="4000" b="1" dirty="0"/>
              <a:t>Con cantos de liberación, </a:t>
            </a:r>
          </a:p>
          <a:p>
            <a:pPr algn="ctr">
              <a:buNone/>
            </a:pPr>
            <a:r>
              <a:rPr lang="es-ES" sz="4000" b="1" dirty="0"/>
              <a:t>De angustias me guardarás</a:t>
            </a:r>
          </a:p>
          <a:p>
            <a:pPr algn="ctr">
              <a:buNone/>
            </a:pPr>
            <a:r>
              <a:rPr lang="es-ES" sz="4000" b="1" dirty="0"/>
              <a:t>/Confiaré en tí/ (2)</a:t>
            </a:r>
          </a:p>
          <a:p>
            <a:pPr algn="ctr">
              <a:buNone/>
            </a:pPr>
            <a:r>
              <a:rPr lang="es-ES" sz="4000" b="1" dirty="0"/>
              <a:t>El débil dirá, </a:t>
            </a:r>
          </a:p>
          <a:p>
            <a:pPr algn="ctr">
              <a:buNone/>
            </a:pPr>
            <a:r>
              <a:rPr lang="es-ES" sz="4000" b="1" dirty="0"/>
              <a:t>“fuerte soy con poder </a:t>
            </a:r>
          </a:p>
          <a:p>
            <a:pPr algn="ctr">
              <a:buNone/>
            </a:pPr>
            <a:r>
              <a:rPr lang="es-ES" sz="4000" b="1" dirty="0"/>
              <a:t>del Señor”</a:t>
            </a:r>
          </a:p>
          <a:p>
            <a:pPr algn="ctr">
              <a:buNone/>
            </a:pPr>
            <a:r>
              <a:rPr lang="es-ES" sz="4000" b="1" dirty="0"/>
              <a:t>Confiaré en tí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ERES UN PUEBLO EN LA MONTAÑA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Eres un pueblo en la montaña</a:t>
            </a:r>
          </a:p>
          <a:p>
            <a:pPr algn="ctr">
              <a:buNone/>
            </a:pPr>
            <a:r>
              <a:rPr lang="es-ES" sz="3600" b="1" dirty="0"/>
              <a:t>No te puedes esconder</a:t>
            </a:r>
          </a:p>
          <a:p>
            <a:pPr algn="ctr">
              <a:buNone/>
            </a:pPr>
            <a:r>
              <a:rPr lang="es-ES" sz="3600" b="1" dirty="0"/>
              <a:t>Yo veo en ti lo que Dios puede hacer</a:t>
            </a:r>
          </a:p>
          <a:p>
            <a:pPr algn="ctr">
              <a:buNone/>
            </a:pPr>
            <a:r>
              <a:rPr lang="es-ES" sz="3600" b="1" dirty="0"/>
              <a:t>Eres un vaso perfecto</a:t>
            </a:r>
          </a:p>
          <a:p>
            <a:pPr algn="ctr">
              <a:buNone/>
            </a:pPr>
            <a:r>
              <a:rPr lang="es-ES" sz="3600" b="1" dirty="0"/>
              <a:t>En las manos del Señor</a:t>
            </a:r>
          </a:p>
          <a:p>
            <a:pPr algn="ctr">
              <a:buNone/>
            </a:pPr>
            <a:r>
              <a:rPr lang="es-ES" sz="3600" b="1" dirty="0"/>
              <a:t>Y doy gracias a Dios </a:t>
            </a:r>
          </a:p>
          <a:p>
            <a:pPr algn="ctr">
              <a:buNone/>
            </a:pPr>
            <a:r>
              <a:rPr lang="es-ES" sz="3600" b="1" dirty="0"/>
              <a:t>cada vez que pienso en ti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ES DIOS QUIEN ME CIÑE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Es Dios quien me ciñe de fuerzas </a:t>
            </a:r>
          </a:p>
          <a:p>
            <a:pPr algn="ctr">
              <a:buNone/>
            </a:pPr>
            <a:r>
              <a:rPr lang="es-ES" sz="4400" b="1" dirty="0"/>
              <a:t>Y quien mis caminos despeja</a:t>
            </a:r>
          </a:p>
          <a:p>
            <a:pPr algn="ctr">
              <a:buNone/>
            </a:pPr>
            <a:r>
              <a:rPr lang="es-ES" sz="4400" b="1" dirty="0"/>
              <a:t>Quien hace mis pies como de cierva</a:t>
            </a:r>
          </a:p>
          <a:p>
            <a:pPr algn="ctr">
              <a:buNone/>
            </a:pPr>
            <a:r>
              <a:rPr lang="es-ES" sz="4400" b="1" dirty="0"/>
              <a:t>Me establece sobre mis alturas.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EL DIOS DE LOS EJERCITOS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 el Dios de los ejércitos en quien yo confiaré</a:t>
            </a:r>
          </a:p>
          <a:p>
            <a:pPr algn="ctr">
              <a:buNone/>
            </a:pPr>
            <a:r>
              <a:rPr lang="es-ES" sz="3600" b="1" dirty="0"/>
              <a:t>Y con címbalos de gozo al Señor exaltaré </a:t>
            </a:r>
          </a:p>
          <a:p>
            <a:pPr algn="ctr">
              <a:buNone/>
            </a:pPr>
            <a:r>
              <a:rPr lang="es-ES" sz="3600" b="1" dirty="0"/>
              <a:t>El despide los relámpagos, mas nunca temeré, </a:t>
            </a:r>
          </a:p>
          <a:p>
            <a:pPr algn="ctr">
              <a:buNone/>
            </a:pPr>
            <a:r>
              <a:rPr lang="es-ES" sz="3600" b="1" dirty="0"/>
              <a:t>El es mi Protector.</a:t>
            </a:r>
          </a:p>
          <a:p>
            <a:pPr algn="ctr">
              <a:buNone/>
            </a:pPr>
            <a:r>
              <a:rPr lang="es-ES" sz="3600" b="1" dirty="0"/>
              <a:t>/Gloria, Gloria, Aleluya/ (3)</a:t>
            </a:r>
          </a:p>
          <a:p>
            <a:pPr algn="ctr">
              <a:buNone/>
            </a:pPr>
            <a:r>
              <a:rPr lang="es-ES" sz="3600" b="1" dirty="0"/>
              <a:t>La verdad marchando está.</a:t>
            </a:r>
          </a:p>
          <a:p>
            <a:pPr algn="ctr">
              <a:buNone/>
            </a:pPr>
            <a:r>
              <a:rPr lang="es-ES" sz="3600" b="1" dirty="0"/>
              <a:t>Con ejércitos no gana sus victorias el Señor</a:t>
            </a:r>
          </a:p>
          <a:p>
            <a:pPr algn="ctr">
              <a:buNone/>
            </a:pPr>
            <a:r>
              <a:rPr lang="es-ES" sz="3600" b="1" dirty="0"/>
              <a:t>Ni con fuerzas lucha contra Luzbel, el tentador</a:t>
            </a:r>
          </a:p>
          <a:p>
            <a:pPr algn="ctr">
              <a:buNone/>
            </a:pPr>
            <a:r>
              <a:rPr lang="es-ES" sz="3600" b="1" dirty="0"/>
              <a:t>La potencia de su Espíritu ha dicho el Dios de amor,</a:t>
            </a:r>
          </a:p>
          <a:p>
            <a:pPr algn="ctr">
              <a:buNone/>
            </a:pPr>
            <a:r>
              <a:rPr lang="es-ES" sz="3600" b="1" dirty="0"/>
              <a:t>Es lo que vencerá.</a:t>
            </a:r>
          </a:p>
          <a:p>
            <a:pPr algn="ctr">
              <a:buNone/>
            </a:pPr>
            <a:r>
              <a:rPr lang="es-ES" sz="3600" b="1" dirty="0"/>
              <a:t>En Belén de Palestina el Señor Jesús nació,</a:t>
            </a:r>
          </a:p>
          <a:p>
            <a:pPr algn="ctr">
              <a:buNone/>
            </a:pPr>
            <a:r>
              <a:rPr lang="es-ES" sz="3600" b="1" dirty="0"/>
              <a:t>Y después de treinta años en la cruenta cruz murió,</a:t>
            </a:r>
          </a:p>
          <a:p>
            <a:pPr algn="ctr">
              <a:buNone/>
            </a:pPr>
            <a:r>
              <a:rPr lang="es-ES" sz="3600" b="1" dirty="0"/>
              <a:t>Pero vive para siempre pues la tumba ya venció.</a:t>
            </a:r>
          </a:p>
          <a:p>
            <a:pPr algn="ctr">
              <a:buNone/>
            </a:pPr>
            <a:r>
              <a:rPr lang="es-ES" sz="3600" b="1" dirty="0"/>
              <a:t>Su nombre alabaré.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ES EL NOMBRE SOBRE TODO NOMBRE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el nombre sobre todo nombre,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declararemos, lo declararemos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el nombre sobre todo nombre,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declararemos a un mundo muerto ya.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soy Jehová, Yo soy el que Soy,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trompeta está sonando 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Formé este mundo con un silbo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estoy preparando, me estoy preparando,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estoy preparando para gritar.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LL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LLEVAME A LA ROCA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LLEVAME AL LUGAR SECRETO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LLEVANOS  MÁS ALTO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LLUVIA, LLUVIA, LLUVIA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b="1" dirty="0"/>
              <a:t>Es el nombre sobre todo nombre, lo declararemos, lo declararemos</a:t>
            </a:r>
          </a:p>
          <a:p>
            <a:pPr algn="ctr">
              <a:buNone/>
            </a:pPr>
            <a:r>
              <a:rPr lang="es-ES" sz="4000" b="1" dirty="0"/>
              <a:t>Es el nombre sobre todo nombre, </a:t>
            </a:r>
          </a:p>
          <a:p>
            <a:pPr algn="ctr">
              <a:buNone/>
            </a:pPr>
            <a:r>
              <a:rPr lang="es-ES" sz="4000" b="1" dirty="0"/>
              <a:t>lo declararemos a un mundo muerto ya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Quién declarará mi nombre, quién lo gritará en medio de los pueblos</a:t>
            </a:r>
          </a:p>
          <a:p>
            <a:pPr algn="ctr">
              <a:buNone/>
            </a:pPr>
            <a:r>
              <a:rPr lang="es-ES" sz="4000" b="1" dirty="0"/>
              <a:t>Con la espada de la palabra y el escudo de la fe, mostrándome </a:t>
            </a:r>
          </a:p>
          <a:p>
            <a:pPr algn="ctr">
              <a:buNone/>
            </a:pPr>
            <a:r>
              <a:rPr lang="es-ES" sz="4000" b="1" dirty="0"/>
              <a:t>A un mundo agonizante.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Quién me haya declarado así, </a:t>
            </a:r>
          </a:p>
          <a:p>
            <a:pPr algn="ctr">
              <a:buNone/>
            </a:pPr>
            <a:r>
              <a:rPr lang="es-ES" sz="4000" b="1" dirty="0"/>
              <a:t>andará en mayor poder</a:t>
            </a:r>
          </a:p>
          <a:p>
            <a:pPr algn="ctr">
              <a:buNone/>
            </a:pPr>
            <a:r>
              <a:rPr lang="es-ES" sz="4000" b="1" dirty="0"/>
              <a:t>Las arenas del tiempo ya se van</a:t>
            </a:r>
          </a:p>
          <a:p>
            <a:pPr algn="ctr">
              <a:buNone/>
            </a:pPr>
            <a:r>
              <a:rPr lang="es-ES" sz="4000" b="1" dirty="0"/>
              <a:t>Y mi nombre es declarado, </a:t>
            </a:r>
          </a:p>
          <a:p>
            <a:pPr algn="ctr">
              <a:buNone/>
            </a:pPr>
            <a:r>
              <a:rPr lang="es-ES" sz="4000" b="1" dirty="0"/>
              <a:t>en esta hora final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EXALTADO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Es exaltado en lo alto exaltado es el Rey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Y lo alabaré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Es exaltado por siempre exaltado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Su nombre alabaré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Es el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Su verdad siempre reinará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Cielos y tierra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Gozarán de su santidad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600" b="1" dirty="0"/>
              <a:t>Es exaltado en lo alto exaltado es el Rey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ES HERMOSO PODERLE ALABAR</a:t>
            </a:r>
            <a:endParaRPr lang="es-ES_tradnl" sz="3600" b="1" dirty="0"/>
          </a:p>
          <a:p>
            <a:pPr algn="ctr">
              <a:buNone/>
            </a:pPr>
            <a:endParaRPr lang="es-ES_tradnl" sz="3600" b="1" dirty="0"/>
          </a:p>
          <a:p>
            <a:pPr algn="ctr">
              <a:buNone/>
            </a:pPr>
            <a:r>
              <a:rPr lang="es-ES_tradnl" sz="4000" b="1" dirty="0"/>
              <a:t>Es hermoso poderle alabar </a:t>
            </a:r>
          </a:p>
          <a:p>
            <a:pPr algn="ctr">
              <a:buNone/>
            </a:pPr>
            <a:r>
              <a:rPr lang="es-ES_tradnl" sz="4000" b="1" dirty="0"/>
              <a:t>Aleluya, aleluya</a:t>
            </a:r>
          </a:p>
          <a:p>
            <a:pPr algn="ctr">
              <a:buNone/>
            </a:pPr>
            <a:r>
              <a:rPr lang="es-ES_tradnl" sz="4000" b="1" dirty="0"/>
              <a:t>Es hermoso poderle alabar, aleluya</a:t>
            </a:r>
          </a:p>
          <a:p>
            <a:pPr algn="ctr">
              <a:buNone/>
            </a:pPr>
            <a:r>
              <a:rPr lang="es-ES_tradnl" sz="4000" b="1" dirty="0"/>
              <a:t>No temeré cuando todo este mal </a:t>
            </a:r>
          </a:p>
          <a:p>
            <a:pPr algn="ctr">
              <a:buNone/>
            </a:pPr>
            <a:r>
              <a:rPr lang="es-ES_tradnl" sz="4000" b="1" dirty="0"/>
              <a:t>Jesús llena mi corazón</a:t>
            </a:r>
          </a:p>
          <a:p>
            <a:pPr algn="ctr">
              <a:buNone/>
            </a:pPr>
            <a:r>
              <a:rPr lang="es-ES_tradnl" sz="4000" b="1" dirty="0"/>
              <a:t>Es hermoso poderle alabar, aleluya</a:t>
            </a:r>
            <a:endParaRPr lang="en-US" sz="40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ES HERMOSO SENTIR TU PRESENCIA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Es hermoso sentir tu presencia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Cuando tu estas mi ser descansa en tí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 no hay prueba ni pecado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no pueda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Superar si sé que junto a mí estas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Lléname//  Espíritu de Dios toma mi ser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Lléname// hoy yo quiero siempre hacer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Tu voluntad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LA HORA DE ESTAR EN EL GETSEMANI</a:t>
            </a:r>
            <a:endParaRPr lang="es-ES" sz="36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4400" b="1" dirty="0"/>
              <a:t>Es la hora de estar en el Getsemaní</a:t>
            </a:r>
          </a:p>
          <a:p>
            <a:pPr algn="ctr">
              <a:buNone/>
            </a:pPr>
            <a:r>
              <a:rPr lang="es-ES" sz="4400" b="1" dirty="0"/>
              <a:t>Es la hora de clamar, hoy Padre vengo a tí</a:t>
            </a:r>
          </a:p>
          <a:p>
            <a:pPr algn="ctr">
              <a:buNone/>
            </a:pPr>
            <a:r>
              <a:rPr lang="es-ES" sz="4400" b="1" dirty="0"/>
              <a:t>No se haga mi voluntad, </a:t>
            </a:r>
          </a:p>
          <a:p>
            <a:pPr algn="ctr">
              <a:buNone/>
            </a:pPr>
            <a:r>
              <a:rPr lang="es-ES" sz="4400" b="1" dirty="0"/>
              <a:t>Sino la tuya nada más, </a:t>
            </a:r>
          </a:p>
          <a:p>
            <a:pPr algn="ctr">
              <a:buNone/>
            </a:pPr>
            <a:r>
              <a:rPr lang="es-ES" sz="4400" b="1" dirty="0"/>
              <a:t>Quiero llegar hasta el final y vencer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NECESARIO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 necesario caminar por el desierto</a:t>
            </a:r>
          </a:p>
          <a:p>
            <a:pPr algn="ctr">
              <a:buNone/>
            </a:pPr>
            <a:r>
              <a:rPr lang="es-ES" sz="3600" b="1" dirty="0"/>
              <a:t>Es necesaria la soledad,</a:t>
            </a:r>
          </a:p>
          <a:p>
            <a:pPr algn="ctr">
              <a:buNone/>
            </a:pPr>
            <a:r>
              <a:rPr lang="es-ES" sz="3600" b="1" dirty="0"/>
              <a:t>Es necesario quedarse solo</a:t>
            </a:r>
          </a:p>
          <a:p>
            <a:pPr algn="ctr">
              <a:buNone/>
            </a:pPr>
            <a:r>
              <a:rPr lang="es-ES" sz="3600" b="1" dirty="0"/>
              <a:t>Es necesario lo ordena el Señor.</a:t>
            </a:r>
          </a:p>
          <a:p>
            <a:pPr algn="ctr">
              <a:buNone/>
            </a:pPr>
            <a:r>
              <a:rPr lang="es-ES" sz="3600" b="1" dirty="0"/>
              <a:t>Ahí se encuentra la provisión de Dios</a:t>
            </a:r>
          </a:p>
          <a:p>
            <a:pPr algn="ctr">
              <a:buNone/>
            </a:pPr>
            <a:r>
              <a:rPr lang="es-ES" sz="3600" b="1" dirty="0"/>
              <a:t>Ahí se encuentra la presencia de Dios</a:t>
            </a:r>
          </a:p>
          <a:p>
            <a:pPr algn="ctr">
              <a:buNone/>
            </a:pPr>
            <a:r>
              <a:rPr lang="es-ES" sz="3600" b="1" dirty="0"/>
              <a:t>Ahí se encuentra la fortaleza</a:t>
            </a:r>
          </a:p>
          <a:p>
            <a:pPr algn="ctr">
              <a:buNone/>
            </a:pPr>
            <a:r>
              <a:rPr lang="es-ES" sz="3600" b="1" dirty="0"/>
              <a:t>La existencia del Espíritu Consolador.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NECESARIO QUE MENGÜE YO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necesario que mengüe 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que El crezca en mí,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necesario que mengüe 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que El crezca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Aprendiendo a ser humilde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manso de corazón,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fácil ver el camino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nos muestra el Señor.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ES REAL, MUY REAL EN MÍ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Es real muy real en mí</a:t>
            </a:r>
          </a:p>
          <a:p>
            <a:pPr algn="ctr">
              <a:buNone/>
            </a:pPr>
            <a:r>
              <a:rPr lang="es-ES" sz="4800" b="1" dirty="0"/>
              <a:t>Mi Salvador es real en mí</a:t>
            </a:r>
          </a:p>
          <a:p>
            <a:pPr algn="ctr">
              <a:buNone/>
            </a:pPr>
            <a:r>
              <a:rPr lang="es-ES" sz="4800" b="1" dirty="0"/>
              <a:t>Mi alma demanda realidad</a:t>
            </a:r>
          </a:p>
          <a:p>
            <a:pPr algn="ctr">
              <a:buNone/>
            </a:pPr>
            <a:r>
              <a:rPr lang="es-ES" sz="4800" b="1" dirty="0"/>
              <a:t>Mi Salvador es real en mí.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700" b="1" dirty="0">
                <a:hlinkClick r:id="rId2" action="ppaction://hlinksldjump"/>
              </a:rPr>
              <a:t>ES REY DE REYES ES SEÑOR DE SEÑORES</a:t>
            </a:r>
            <a:endParaRPr lang="es-ES" sz="47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_tradnl" sz="48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800" b="1" dirty="0"/>
              <a:t>//Es Rey de reyes,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800" b="1" dirty="0"/>
              <a:t>es Señor de Señores //</a:t>
            </a:r>
            <a:endParaRPr lang="es-ES" sz="48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800" b="1" dirty="0"/>
              <a:t>Porque para siempre su misericordia </a:t>
            </a:r>
            <a:endParaRPr lang="es-ES" sz="48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800" b="1" dirty="0"/>
              <a:t>Alabadle con danza y con cántico </a:t>
            </a:r>
            <a:endParaRPr lang="es-ES" sz="48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800" b="1" dirty="0"/>
              <a:t>//Porque para siempre su misericordia//</a:t>
            </a:r>
            <a:endParaRPr lang="es-ES" sz="48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4800" b="1" dirty="0"/>
              <a:t>//Aleluya//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M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MAJESTAD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MAJESTAD ADORA A SU MAJESTAD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MARAVÍLLEME EN LA SABIDURIA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6" action="ppaction://hlinksldjump"/>
              </a:rPr>
              <a:t>MARAVILLOSA GRACIA ME SALVO POR SU SACRIFICIO 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7" action="ppaction://hlinksldjump"/>
              </a:rPr>
              <a:t>MARAVILLOSO ES</a:t>
            </a:r>
            <a:endParaRPr lang="es-ES_tradnl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MÁS QUE VENCEDORES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MAS YO POR LA ABUNDANCIA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MAYOR ES EL QUE ESTÁ EN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ME ALEGRE CUANDO ME DIJERON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ME CAMBIO, ME SALVO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ME DIO NUEVA VIDA</a:t>
            </a:r>
            <a:endParaRPr lang="es-ES" b="1" dirty="0"/>
          </a:p>
          <a:p>
            <a:pPr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SU DULCE VOZ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Es su dulce voz, que no me dejará errar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Es su apacible voz que me guía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Veo las cadenas romper y abre el camino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Nos muestra adelante la luz,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que todo va a aclarar.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Es la voz de Dios, que está hablando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a su pueblo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Que no le dejará errar, El no le dejará errar.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Es la voz de Dios, que está hablando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a su pueblo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700" b="1" dirty="0"/>
              <a:t>Que le indicará a donde ir.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Anhela pueblo del Señor,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 escuchar la voz de tu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cada día más claro puedas oír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invadirá el gozo y la fe crecerá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no dudará que todo bajo sus pies estará.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ES TAN BUENO ESTAR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tan bueno estar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la vida del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tan bueno estar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la vida eterna del Señor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tan bueno estar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la casa del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tan bueno estar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la casa eterna del Señor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TAN DIFÍCIL SER LIBERADO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 tan difícil ser liberado </a:t>
            </a:r>
          </a:p>
          <a:p>
            <a:pPr algn="ctr">
              <a:buNone/>
            </a:pPr>
            <a:r>
              <a:rPr lang="es-ES" sz="3600" b="1" dirty="0"/>
              <a:t>De las ataduras que hay en mí</a:t>
            </a:r>
          </a:p>
          <a:p>
            <a:pPr algn="ctr">
              <a:buNone/>
            </a:pPr>
            <a:r>
              <a:rPr lang="es-ES" sz="3600" b="1" dirty="0"/>
              <a:t>Pero yo sé, si yo sé </a:t>
            </a:r>
          </a:p>
          <a:p>
            <a:pPr algn="ctr">
              <a:buNone/>
            </a:pPr>
            <a:r>
              <a:rPr lang="es-ES" sz="3600" b="1" dirty="0"/>
              <a:t>Que en tus manos estoy.</a:t>
            </a:r>
          </a:p>
          <a:p>
            <a:pPr algn="ctr">
              <a:buNone/>
            </a:pPr>
            <a:r>
              <a:rPr lang="es-ES" sz="3600" b="1" dirty="0"/>
              <a:t>Es tan difícil entender </a:t>
            </a:r>
          </a:p>
          <a:p>
            <a:pPr algn="ctr">
              <a:buNone/>
            </a:pPr>
            <a:r>
              <a:rPr lang="es-ES" sz="3600" b="1" dirty="0"/>
              <a:t>Lo que pides tú de mí</a:t>
            </a:r>
          </a:p>
          <a:p>
            <a:pPr algn="ctr">
              <a:buNone/>
            </a:pPr>
            <a:r>
              <a:rPr lang="es-ES" sz="3600" b="1" dirty="0"/>
              <a:t>Pero yo sé, si yo sé </a:t>
            </a:r>
          </a:p>
          <a:p>
            <a:pPr algn="ctr">
              <a:buNone/>
            </a:pPr>
            <a:r>
              <a:rPr lang="es-ES" sz="3600" b="1" dirty="0"/>
              <a:t>Que en tus manos estoy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ES TIEMPO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Es tiempo que los bebes sean niños </a:t>
            </a:r>
          </a:p>
          <a:p>
            <a:pPr algn="ctr">
              <a:buNone/>
            </a:pPr>
            <a:r>
              <a:rPr lang="es-ES" sz="4000" b="1" dirty="0"/>
              <a:t>Es tiempo que lo niños, sean hijos </a:t>
            </a:r>
          </a:p>
          <a:p>
            <a:pPr algn="ctr">
              <a:buNone/>
            </a:pPr>
            <a:r>
              <a:rPr lang="es-ES" sz="4000" b="1" dirty="0"/>
              <a:t>Es tiempo que los hijos sean padres </a:t>
            </a:r>
          </a:p>
          <a:p>
            <a:pPr algn="ctr">
              <a:buNone/>
            </a:pPr>
            <a:r>
              <a:rPr lang="es-ES" sz="4000" b="1" dirty="0"/>
              <a:t>Es tiempo que el pueblo sea uno. </a:t>
            </a:r>
          </a:p>
          <a:p>
            <a:pPr algn="ctr">
              <a:buNone/>
            </a:pPr>
            <a:r>
              <a:rPr lang="es-ES" sz="4000" b="1" dirty="0"/>
              <a:t>Es tiempo que el temeroso sea valiente </a:t>
            </a:r>
          </a:p>
          <a:p>
            <a:pPr algn="ctr">
              <a:buNone/>
            </a:pPr>
            <a:r>
              <a:rPr lang="es-ES" sz="4000" b="1" dirty="0"/>
              <a:t>Es tiempo que el débil sea fuerte </a:t>
            </a:r>
          </a:p>
          <a:p>
            <a:pPr algn="ctr">
              <a:buNone/>
            </a:pPr>
            <a:r>
              <a:rPr lang="es-ES" sz="4000" b="1" dirty="0"/>
              <a:t>Es tiempo que se reúna el pueblo</a:t>
            </a:r>
          </a:p>
          <a:p>
            <a:pPr algn="ctr">
              <a:buNone/>
            </a:pPr>
            <a:r>
              <a:rPr lang="es-ES" sz="4000" b="1" dirty="0"/>
              <a:t>Es tiempo para el arca pasar.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Tiempos peligrosos cerquita están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Dios por sus ciervos pronosticó                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qué diremos volveremos atrás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No! seguiremos y ahora cuanto más.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tiempo que el hijo varón sea nacido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tiempo para tocar la trompeta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Nos falta vencer a la muerte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el tiempo para hacerlo es ya.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ES TIEMPO DE TOMAR EL REINO</a:t>
            </a:r>
            <a:endParaRPr lang="es-ES" sz="40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Es tiempo de tomar el Reino </a:t>
            </a:r>
          </a:p>
          <a:p>
            <a:pPr algn="ctr">
              <a:buNone/>
            </a:pPr>
            <a:r>
              <a:rPr lang="es-ES" sz="4000" b="1" dirty="0"/>
              <a:t>Guerreros todos id en pos </a:t>
            </a:r>
          </a:p>
          <a:p>
            <a:pPr algn="ctr">
              <a:buNone/>
            </a:pPr>
            <a:r>
              <a:rPr lang="es-ES" sz="4000" b="1" dirty="0"/>
              <a:t>Todo poder y principado</a:t>
            </a:r>
          </a:p>
          <a:p>
            <a:pPr algn="ctr">
              <a:buNone/>
            </a:pPr>
            <a:r>
              <a:rPr lang="es-ES" sz="4000" b="1" dirty="0"/>
              <a:t>Son sometidos ante Dios.</a:t>
            </a:r>
          </a:p>
          <a:p>
            <a:pPr algn="ctr">
              <a:buNone/>
            </a:pPr>
            <a:r>
              <a:rPr lang="es-ES" sz="4000" b="1" dirty="0"/>
              <a:t>Oíd el son de la trompeta </a:t>
            </a:r>
          </a:p>
          <a:p>
            <a:pPr algn="ctr">
              <a:buNone/>
            </a:pPr>
            <a:r>
              <a:rPr lang="es-ES" sz="4000" b="1" dirty="0"/>
              <a:t>Y entended el plan de Dios.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2800" b="1" dirty="0">
                <a:hlinkClick r:id="rId2" action="ppaction://hlinksldjump"/>
              </a:rPr>
              <a:t>ES TIEMPO DE TOMAR EL REINO LEVANTATE CONTIGO ESTA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tiempo de tomar el Reino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levántate contigo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todo poder y dominio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entregado ya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levántate a oír trompetas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un corazón para entender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tiempo de tomar el Reino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tuya es la tierra poséela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ES TU SANGRE QUE ME LIMPIA</a:t>
            </a:r>
            <a:endParaRPr lang="es-ES" sz="40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4400" b="1" dirty="0"/>
              <a:t>Es tu sangre que me limpia </a:t>
            </a:r>
          </a:p>
          <a:p>
            <a:pPr algn="ctr">
              <a:buNone/>
            </a:pPr>
            <a:r>
              <a:rPr lang="es-ES" sz="4400" b="1" dirty="0"/>
              <a:t>Es tu sangre que vida me da</a:t>
            </a:r>
          </a:p>
          <a:p>
            <a:pPr algn="ctr">
              <a:buNone/>
            </a:pPr>
            <a:r>
              <a:rPr lang="es-ES" sz="4400" b="1" dirty="0"/>
              <a:t>Es la que, tomó mi lugar </a:t>
            </a:r>
          </a:p>
          <a:p>
            <a:pPr algn="ctr">
              <a:buNone/>
            </a:pPr>
            <a:r>
              <a:rPr lang="es-ES" sz="4400" b="1" dirty="0"/>
              <a:t>El sacrificio redentor, me lavó </a:t>
            </a:r>
          </a:p>
          <a:p>
            <a:pPr algn="ctr">
              <a:buNone/>
            </a:pPr>
            <a:r>
              <a:rPr lang="es-ES" sz="4400" b="1" dirty="0"/>
              <a:t>Cual nieve emblanqueció </a:t>
            </a:r>
          </a:p>
          <a:p>
            <a:pPr algn="ctr">
              <a:buNone/>
            </a:pPr>
            <a:r>
              <a:rPr lang="es-ES" sz="4400" b="1" dirty="0"/>
              <a:t>Tú fuiste el sacrificio de Dios.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ES UN CLAMOR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Es un clamor dentro de mí </a:t>
            </a:r>
          </a:p>
          <a:p>
            <a:pPr algn="ctr">
              <a:buNone/>
            </a:pPr>
            <a:r>
              <a:rPr lang="es-ES" sz="4000" b="1" dirty="0"/>
              <a:t>Es un gemir que hay en mí, </a:t>
            </a:r>
          </a:p>
          <a:p>
            <a:pPr algn="ctr">
              <a:buNone/>
            </a:pPr>
            <a:r>
              <a:rPr lang="es-ES" sz="4000" b="1" dirty="0"/>
              <a:t>Donde las pruebas están obrando</a:t>
            </a:r>
          </a:p>
          <a:p>
            <a:pPr algn="ctr">
              <a:buNone/>
            </a:pPr>
            <a:r>
              <a:rPr lang="es-ES" sz="4000" b="1" dirty="0"/>
              <a:t>Esto es Señor tu amor por mí </a:t>
            </a:r>
          </a:p>
          <a:p>
            <a:pPr algn="ctr">
              <a:buNone/>
            </a:pPr>
            <a:r>
              <a:rPr lang="es-ES" sz="4000" b="1" dirty="0"/>
              <a:t>Que por amor me pueda dar </a:t>
            </a:r>
          </a:p>
          <a:p>
            <a:pPr algn="ctr">
              <a:buNone/>
            </a:pPr>
            <a:r>
              <a:rPr lang="es-ES" sz="4000" b="1" dirty="0"/>
              <a:t>Que por amor me niegue más </a:t>
            </a:r>
          </a:p>
          <a:p>
            <a:pPr algn="ctr">
              <a:buNone/>
            </a:pPr>
            <a:r>
              <a:rPr lang="es-ES" sz="4000" b="1" dirty="0"/>
              <a:t>Que por amor pueda morir </a:t>
            </a:r>
          </a:p>
          <a:p>
            <a:pPr algn="ctr">
              <a:buNone/>
            </a:pPr>
            <a:r>
              <a:rPr lang="es-ES" sz="4000" b="1" dirty="0"/>
              <a:t>Que por amor esté aquí.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ME ESTOY LEVANTANDO EN MI CASA HOY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ME GOZARE Y MECERE LAS MANOS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ME GUSTA LA MANERA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ME HA TOCADO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ME HARÉ MÁS VIL A TUS OJOS MICAL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ME LEVANTARÉ E IRÉ A MI PADRE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ME LIBRA A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ME REGOCIJO EN LA ESPERANZA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0" action="ppaction://hlinksldjump"/>
              </a:rPr>
              <a:t>ME VISTO DE ALABANZA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MEJOR ES MI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MI ALMA ESCAPÓ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14291"/>
            <a:ext cx="8715436" cy="650085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 UNA SANTA CONVOCACIÓN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 una Santa convocación, es una fiesta de liberación//</a:t>
            </a:r>
          </a:p>
          <a:p>
            <a:pPr algn="ctr">
              <a:buNone/>
            </a:pPr>
            <a:r>
              <a:rPr lang="es-ES" sz="3600" b="1" dirty="0"/>
              <a:t>Sí, sí amo a tu hermano más, sí, sí camina en Santidad</a:t>
            </a:r>
          </a:p>
          <a:p>
            <a:pPr algn="ctr">
              <a:buNone/>
            </a:pPr>
            <a:r>
              <a:rPr lang="es-ES" sz="3600" b="1" dirty="0"/>
              <a:t>Sí, sí no andes en la carne más</a:t>
            </a:r>
          </a:p>
          <a:p>
            <a:pPr algn="ctr">
              <a:buNone/>
            </a:pPr>
            <a:r>
              <a:rPr lang="es-ES" sz="3600" b="1" dirty="0"/>
              <a:t>Sí, sí mantente en la altura ya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Es una santa convocación, es una fiesta de liberación//</a:t>
            </a:r>
          </a:p>
          <a:p>
            <a:pPr algn="ctr">
              <a:buNone/>
            </a:pPr>
            <a:r>
              <a:rPr lang="es-ES" sz="3600" b="1" dirty="0"/>
              <a:t>Sí, sí alaba a tu Dios Jehová, sí, sí procura tu libertad</a:t>
            </a:r>
          </a:p>
          <a:p>
            <a:pPr algn="ctr">
              <a:buNone/>
            </a:pPr>
            <a:r>
              <a:rPr lang="es-ES" sz="3600" b="1" dirty="0"/>
              <a:t>Sí, sí en Cristo lo puedo hacer</a:t>
            </a:r>
          </a:p>
          <a:p>
            <a:pPr algn="ctr">
              <a:buNone/>
            </a:pPr>
            <a:r>
              <a:rPr lang="es-ES" sz="3600" b="1" dirty="0"/>
              <a:t>Sí, sí solo tienes que creer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14291"/>
            <a:ext cx="8715436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ESCOGED EL CAMINO</a:t>
            </a:r>
            <a:endParaRPr lang="es-ES_tradnl" sz="3600" b="1" dirty="0"/>
          </a:p>
          <a:p>
            <a:pPr algn="ctr">
              <a:buNone/>
            </a:pPr>
            <a:r>
              <a:rPr lang="es-ES_tradnl" sz="3600" b="1" dirty="0"/>
              <a:t>Escoged el camino de Jehová// </a:t>
            </a:r>
          </a:p>
          <a:p>
            <a:pPr algn="ctr">
              <a:buNone/>
            </a:pPr>
            <a:r>
              <a:rPr lang="es-ES_tradnl" sz="3600" b="1" dirty="0"/>
              <a:t>En El hallareis justicia, paz y vida eterna</a:t>
            </a:r>
          </a:p>
          <a:p>
            <a:pPr algn="ctr">
              <a:buNone/>
            </a:pPr>
            <a:r>
              <a:rPr lang="es-ES_tradnl" sz="3600" b="1" dirty="0"/>
              <a:t>Escoged el camino de Jehová </a:t>
            </a:r>
          </a:p>
          <a:p>
            <a:pPr algn="ctr">
              <a:buNone/>
            </a:pPr>
            <a:r>
              <a:rPr lang="es-ES_tradnl" sz="3600" b="1" dirty="0"/>
              <a:t>Camino recto es este, nadie se perderá</a:t>
            </a:r>
          </a:p>
          <a:p>
            <a:pPr algn="ctr">
              <a:buNone/>
            </a:pPr>
            <a:r>
              <a:rPr lang="es-ES_tradnl" sz="3600" b="1" dirty="0"/>
              <a:t>Estrecho y alto pero no tropezaras</a:t>
            </a:r>
          </a:p>
          <a:p>
            <a:pPr algn="ctr">
              <a:buNone/>
            </a:pPr>
            <a:r>
              <a:rPr lang="es-ES_tradnl" sz="3600" b="1" dirty="0"/>
              <a:t>Camino de justicia es este </a:t>
            </a:r>
          </a:p>
          <a:p>
            <a:pPr algn="ctr">
              <a:buNone/>
            </a:pPr>
            <a:r>
              <a:rPr lang="es-ES_tradnl" sz="3600" b="1" dirty="0"/>
              <a:t>quien ande por el no morirá</a:t>
            </a:r>
          </a:p>
          <a:p>
            <a:pPr algn="ctr">
              <a:buNone/>
            </a:pPr>
            <a:r>
              <a:rPr lang="es-ES_tradnl" sz="3600" b="1" dirty="0"/>
              <a:t>Inescrutable e incomprensible </a:t>
            </a:r>
          </a:p>
          <a:p>
            <a:pPr algn="ctr">
              <a:buNone/>
            </a:pPr>
            <a:r>
              <a:rPr lang="es-ES_tradnl" sz="3600" b="1" dirty="0"/>
              <a:t>Pero Dios lo revelara</a:t>
            </a:r>
            <a:endParaRPr lang="en-U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ESCONDE TU ROSTRO DE MIS PECADOS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Esconde tu rostro de mis pecados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borra todas mis maldades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No me eches de delante de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no quites de mí tu Santo Espíritu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Vuelve a mí el Gozo de tu Salvación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Espíritu noble me sustente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No me eches de delante de Tí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no quites de mí tu Santo Espíritu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 Señor, Señor abre mis labios</a:t>
            </a:r>
          </a:p>
          <a:p>
            <a:pPr algn="ctr">
              <a:buNone/>
            </a:pPr>
            <a:r>
              <a:rPr lang="es-ES" sz="4400" b="1" dirty="0"/>
              <a:t>Y mi boca publique tu alabanza</a:t>
            </a:r>
          </a:p>
          <a:p>
            <a:pPr algn="ctr">
              <a:buNone/>
            </a:pPr>
            <a:r>
              <a:rPr lang="es-ES" sz="4400" b="1" dirty="0"/>
              <a:t>No me eches de delante de Ti</a:t>
            </a:r>
          </a:p>
          <a:p>
            <a:pPr algn="ctr">
              <a:buNone/>
            </a:pPr>
            <a:r>
              <a:rPr lang="es-ES" sz="4400" b="1" dirty="0"/>
              <a:t>Y no quites de mí tu Santo Espíritu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ESCUCHA SEÑOR MI ORACIÓN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Escucha Señor mi oración</a:t>
            </a:r>
          </a:p>
          <a:p>
            <a:pPr algn="ctr">
              <a:buNone/>
            </a:pPr>
            <a:r>
              <a:rPr lang="es-ES" sz="3600" b="1" dirty="0"/>
              <a:t>Considera mis pensamientos</a:t>
            </a:r>
          </a:p>
          <a:p>
            <a:pPr algn="ctr">
              <a:buNone/>
            </a:pPr>
            <a:r>
              <a:rPr lang="es-ES" sz="3600" b="1" dirty="0"/>
              <a:t>Atiende a la voz de mi clamor</a:t>
            </a:r>
          </a:p>
          <a:p>
            <a:pPr algn="ctr">
              <a:buNone/>
            </a:pPr>
            <a:r>
              <a:rPr lang="es-ES" sz="3600" b="1" dirty="0"/>
              <a:t>Y de ti mi Dios</a:t>
            </a:r>
          </a:p>
          <a:p>
            <a:pPr algn="ctr">
              <a:buNone/>
            </a:pPr>
            <a:r>
              <a:rPr lang="es-ES" sz="3600" b="1" dirty="0"/>
              <a:t>Porque a Ti oraré</a:t>
            </a:r>
          </a:p>
          <a:p>
            <a:pPr algn="ctr">
              <a:buNone/>
            </a:pPr>
            <a:r>
              <a:rPr lang="es-ES" sz="3600" b="1" dirty="0"/>
              <a:t>Oirás mi voz de mañana</a:t>
            </a:r>
          </a:p>
          <a:p>
            <a:pPr algn="ctr">
              <a:buNone/>
            </a:pPr>
            <a:r>
              <a:rPr lang="es-ES" sz="3600" b="1" dirty="0"/>
              <a:t>Oh Dios de mañana me presentaré</a:t>
            </a:r>
          </a:p>
          <a:p>
            <a:pPr algn="ctr">
              <a:buNone/>
            </a:pPr>
            <a:r>
              <a:rPr lang="es-ES" sz="3600" b="1" dirty="0"/>
              <a:t>Ante ti y esperaré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2800" b="1" dirty="0">
                <a:hlinkClick r:id="rId2" action="ppaction://hlinksldjump"/>
              </a:rPr>
              <a:t>ESFUERZATE PUEBLO Y VENCE A TUS ENEMIGOS</a:t>
            </a:r>
            <a:endParaRPr lang="es-ES" sz="2800" b="1" dirty="0"/>
          </a:p>
          <a:p>
            <a:pPr algn="ctr">
              <a:buNone/>
            </a:pPr>
            <a:r>
              <a:rPr lang="es-ES" sz="4000" b="1" dirty="0"/>
              <a:t>Esfuérzate pueblo y vence a tus enemigos</a:t>
            </a:r>
          </a:p>
          <a:p>
            <a:pPr algn="ctr">
              <a:buNone/>
            </a:pPr>
            <a:r>
              <a:rPr lang="es-ES" sz="4000" b="1" dirty="0"/>
              <a:t>Son siete naciones poderosas</a:t>
            </a:r>
          </a:p>
          <a:p>
            <a:pPr algn="ctr">
              <a:buNone/>
            </a:pPr>
            <a:r>
              <a:rPr lang="es-ES" sz="4000" b="1" dirty="0"/>
              <a:t>Más fuertes que tú</a:t>
            </a:r>
          </a:p>
          <a:p>
            <a:pPr algn="ctr">
              <a:buNone/>
            </a:pPr>
            <a:r>
              <a:rPr lang="es-ES" sz="4000" b="1" dirty="0"/>
              <a:t>Las vencerás y en esto conocerás</a:t>
            </a:r>
          </a:p>
          <a:p>
            <a:pPr algn="ctr">
              <a:buNone/>
            </a:pPr>
            <a:r>
              <a:rPr lang="es-ES" sz="4000" b="1" dirty="0"/>
              <a:t>Jehová tu Dios van delante de tí</a:t>
            </a:r>
          </a:p>
          <a:p>
            <a:pPr algn="ctr">
              <a:buNone/>
            </a:pPr>
            <a:r>
              <a:rPr lang="es-ES" sz="4000" b="1" dirty="0"/>
              <a:t>Al Heteo, al Jebuseo, Al Amorreo</a:t>
            </a:r>
          </a:p>
          <a:p>
            <a:pPr algn="ctr">
              <a:buNone/>
            </a:pPr>
            <a:r>
              <a:rPr lang="es-ES" sz="4000" b="1" dirty="0"/>
              <a:t>Al Cananeo, los vencerás y cantarás</a:t>
            </a:r>
          </a:p>
          <a:p>
            <a:pPr algn="ctr">
              <a:buNone/>
            </a:pPr>
            <a:r>
              <a:rPr lang="es-ES" sz="4000" b="1" dirty="0"/>
              <a:t>Jehová tu Dios va delante de tí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ESPIRITU DE DIOS LLENA MI VIDA </a:t>
            </a:r>
            <a:endParaRPr lang="es-ES_tradnl" sz="3600" b="1" dirty="0"/>
          </a:p>
          <a:p>
            <a:pPr algn="ctr">
              <a:spcBef>
                <a:spcPts val="0"/>
              </a:spcBef>
              <a:buNone/>
            </a:pPr>
            <a:endParaRPr lang="es-ES_tradnl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Espíritu de Dios llena mi vida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Llena mi alma , llena mi ser /</a:t>
            </a:r>
          </a:p>
          <a:p>
            <a:pPr algn="ctr">
              <a:spcBef>
                <a:spcPts val="0"/>
              </a:spcBef>
              <a:buNone/>
            </a:pPr>
            <a:endParaRPr lang="es-ES_tradnl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Lléname, lléname, lléname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Con tu presencia lléname,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lléname con tu poder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Lléname, lléname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Con tu amor</a:t>
            </a:r>
            <a:endParaRPr lang="en-US" sz="4000" b="1" dirty="0"/>
          </a:p>
          <a:p>
            <a:pPr algn="ctr">
              <a:buNone/>
            </a:pPr>
            <a:endParaRPr lang="es-ES" sz="3600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ESPIRITU SANTO ERES CONSOLADOR</a:t>
            </a:r>
            <a:endParaRPr lang="es-ES" sz="3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Espíritu Santo eres Consolador//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Me guías, me mueves, bendices mi vida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Espíritu Santo eres Consolador 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45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Padre Santo te aprecio//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Te amo, te alabo, postrado te adoro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Padre Santo te aprecio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45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Jesucristo maravilloso eres tú//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De pecado me limpiaste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1" dirty="0"/>
              <a:t>Jesucristo maravilloso eres tú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ESTA ES LA CASA DE JEHOVA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Esta es la casa de Jehová, donde su gloria siempre está </a:t>
            </a:r>
          </a:p>
          <a:p>
            <a:pPr algn="ctr">
              <a:buNone/>
            </a:pPr>
            <a:r>
              <a:rPr lang="es-ES" sz="4000" b="1" dirty="0"/>
              <a:t>Esta es la casa de Jehová, </a:t>
            </a:r>
          </a:p>
          <a:p>
            <a:pPr algn="ctr">
              <a:buNone/>
            </a:pPr>
            <a:r>
              <a:rPr lang="es-ES" sz="4000" b="1" dirty="0"/>
              <a:t>Como ninguna otra hay</a:t>
            </a:r>
          </a:p>
          <a:p>
            <a:pPr algn="ctr">
              <a:buNone/>
            </a:pPr>
            <a:r>
              <a:rPr lang="es-ES" sz="4000" b="1" dirty="0"/>
              <a:t>Mira la nube que le cubre en el día </a:t>
            </a:r>
          </a:p>
          <a:p>
            <a:pPr algn="ctr">
              <a:buNone/>
            </a:pPr>
            <a:r>
              <a:rPr lang="es-ES" sz="4000" b="1" dirty="0"/>
              <a:t>y la que le alumbra en la noche</a:t>
            </a:r>
          </a:p>
          <a:p>
            <a:pPr algn="ctr">
              <a:buNone/>
            </a:pPr>
            <a:r>
              <a:rPr lang="es-ES" sz="4000" b="1" dirty="0"/>
              <a:t>Mira su entrada y sus cortinas, </a:t>
            </a:r>
          </a:p>
          <a:p>
            <a:pPr algn="ctr">
              <a:buNone/>
            </a:pPr>
            <a:r>
              <a:rPr lang="es-ES" sz="4000" b="1" dirty="0"/>
              <a:t>Todo es hermoso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Entra a sus atrios y mira el altar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La fuente de bronce y sus espejos brillar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Entra al lugar santo y ve el pan, las lumbreras y el olor grato a Jehová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Abre el velo y entra en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el lugar más secreto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Allí está el arca y el propiciatorio de Dios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Contempla el modelo perfecto del Señor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gózate pues es la casa de Dios</a:t>
            </a: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2" action="ppaction://hlinksldjump"/>
              </a:rPr>
              <a:t>MI ANHELO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_tradnl" sz="2400" b="1" dirty="0">
                <a:hlinkClick r:id="rId3" action="ppaction://hlinksldjump"/>
              </a:rPr>
              <a:t>MI CORAZON DISPUESTO ESTA 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_tradnl" sz="2400" b="1" dirty="0">
                <a:hlinkClick r:id="rId4" action="ppaction://hlinksldjump"/>
              </a:rPr>
              <a:t>MI CORAZON ESTA DISPUESTO</a:t>
            </a:r>
            <a:endParaRPr lang="es-ES_tradnl" sz="2400" b="1" dirty="0"/>
          </a:p>
          <a:p>
            <a:pPr>
              <a:spcBef>
                <a:spcPts val="0"/>
              </a:spcBef>
              <a:buNone/>
            </a:pPr>
            <a:r>
              <a:rPr lang="es-ES_tradnl" sz="2400" b="1" dirty="0">
                <a:hlinkClick r:id="rId5" action="ppaction://hlinksldjump"/>
              </a:rPr>
              <a:t>MI CORAZON ESTA DISPUESTO PARA HACER TU VOLUNTAD</a:t>
            </a:r>
            <a:endParaRPr lang="es-ES_tradnl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6" action="ppaction://hlinksldjump"/>
              </a:rPr>
              <a:t>MI CORAZON SE LLENA DE AMOR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7" action="ppaction://hlinksldjump"/>
              </a:rPr>
              <a:t>MI CORAZON SE REGOCIJA EN JEHOVA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8" action="ppaction://hlinksldjump"/>
              </a:rPr>
              <a:t>MI CRISTO, MI REY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9" action="ppaction://hlinksldjump"/>
              </a:rPr>
              <a:t>MI DELEITE ESTA EN TU VOLUNTAD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0" action="ppaction://hlinksldjump"/>
              </a:rPr>
              <a:t>MI PENSAMIENTO ERES TU SEÑOR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1" action="ppaction://hlinksldjump"/>
              </a:rPr>
              <a:t>MI PRIMER AMOR ERES TU JESÚS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_tradnl" sz="2400" b="1" dirty="0">
                <a:hlinkClick r:id="rId12" action="ppaction://hlinksldjump"/>
              </a:rPr>
              <a:t>MI VASO ELEVO QUE SEA LLENO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3" action="ppaction://hlinksldjump"/>
              </a:rPr>
              <a:t>MI PRIMER AMOR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4" action="ppaction://hlinksldjump"/>
              </a:rPr>
              <a:t>MI VIDA ENTREGUE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5" action="ppaction://hlinksldjump"/>
              </a:rPr>
              <a:t>MI VIDA ES NADA SIN TI MI SEÑOR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_tradnl" sz="2400" b="1" dirty="0">
                <a:hlinkClick r:id="rId16" action="ppaction://hlinksldjump"/>
              </a:rPr>
              <a:t>MI VIDA GUARDA DE TEMORES</a:t>
            </a:r>
            <a:endParaRPr lang="es-ES_tradnl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7" action="ppaction://hlinksldjump"/>
              </a:rPr>
              <a:t>MIENTRAS TE ADORAMOS </a:t>
            </a:r>
            <a:endParaRPr lang="es-ES" sz="24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8" action="ppaction://hlinksldjump"/>
              </a:rPr>
              <a:t>MIRA BIEN LO QUE ESTÁS HACIENDO AHORA</a:t>
            </a:r>
            <a:endParaRPr lang="es-ES" sz="2400" b="1" dirty="0"/>
          </a:p>
        </p:txBody>
      </p:sp>
      <p:pic>
        <p:nvPicPr>
          <p:cNvPr id="4" name="Picture 2" descr="E:\trabajos\NAHUM\Dibujo.bmp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ESTAD FIRMES EN LA LIBERTAD</a:t>
            </a:r>
            <a:endParaRPr lang="es-ES" sz="44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400" b="1" dirty="0"/>
              <a:t>Estad firmes en la libertad</a:t>
            </a:r>
          </a:p>
          <a:p>
            <a:pPr algn="ctr">
              <a:buNone/>
            </a:pPr>
            <a:r>
              <a:rPr lang="es-ES" sz="4400" b="1" dirty="0"/>
              <a:t>con la que Cristo nos liberó</a:t>
            </a:r>
          </a:p>
          <a:p>
            <a:pPr algn="ctr">
              <a:buNone/>
            </a:pPr>
            <a:r>
              <a:rPr lang="es-ES" sz="4400" b="1" dirty="0"/>
              <a:t>pon cada pensamiento en cautividad</a:t>
            </a:r>
          </a:p>
          <a:p>
            <a:pPr algn="ctr">
              <a:buNone/>
            </a:pPr>
            <a:r>
              <a:rPr lang="es-ES" sz="4400" b="1" dirty="0"/>
              <a:t>permanece en la libertad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ESTAMOS REUNIDOS AQUÍ SEÑOR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Estamos reunidos aquí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hemos conocido tu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Hoy traemos en nuestros labios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Nuestro cántico de loor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tu gloria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 llenado este lugar Aleluya//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500" b="1" dirty="0">
                <a:hlinkClick r:id="rId2" action="ppaction://hlinksldjump"/>
              </a:rPr>
              <a:t>ESTAMOS SIENDO EDIFICADOS EN SU TEMPLO</a:t>
            </a:r>
            <a:endParaRPr lang="es-ES" sz="3500" b="1" dirty="0"/>
          </a:p>
          <a:p>
            <a:pPr algn="ctr">
              <a:spcBef>
                <a:spcPts val="0"/>
              </a:spcBef>
              <a:buNone/>
            </a:pPr>
            <a:endParaRPr lang="es-ES" sz="4300" b="1" dirty="0"/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Estamos siendo edificados en su templo</a:t>
            </a:r>
            <a:br>
              <a:rPr lang="es-ES" sz="4300" b="1" dirty="0"/>
            </a:br>
            <a:r>
              <a:rPr lang="es-ES" sz="4300" b="1" dirty="0"/>
              <a:t>para morada de nuestro Dios</a:t>
            </a:r>
            <a:br>
              <a:rPr lang="es-ES" sz="4300" b="1" dirty="0"/>
            </a:br>
            <a:r>
              <a:rPr lang="es-ES" sz="4300" b="1" dirty="0"/>
              <a:t>en la casa de Dios que es su iglesia</a:t>
            </a:r>
            <a:br>
              <a:rPr lang="es-ES" sz="4300" b="1" dirty="0"/>
            </a:br>
            <a:r>
              <a:rPr lang="es-ES" sz="4300" b="1" dirty="0"/>
              <a:t>fundamento y columna de la verdad</a:t>
            </a:r>
            <a:br>
              <a:rPr lang="es-ES" sz="4300" b="1" dirty="0"/>
            </a:br>
            <a:r>
              <a:rPr lang="es-ES" sz="4300" b="1" dirty="0"/>
              <a:t>como piedras preciosas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que Jesús tiene</a:t>
            </a:r>
            <a:br>
              <a:rPr lang="es-ES" sz="4300" b="1" dirty="0"/>
            </a:br>
            <a:r>
              <a:rPr lang="es-ES" sz="4300" b="1" dirty="0"/>
              <a:t>labradas por su admirable gracia</a:t>
            </a:r>
            <a:br>
              <a:rPr lang="es-ES" sz="4300" b="1" dirty="0"/>
            </a:br>
            <a:r>
              <a:rPr lang="es-ES" sz="4300" b="1" dirty="0"/>
              <a:t>aprendiendo a amar y confiar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el uno en el otro</a:t>
            </a:r>
            <a:br>
              <a:rPr lang="es-ES" sz="4300" b="1" dirty="0"/>
            </a:br>
            <a:r>
              <a:rPr lang="es-ES" sz="4300" b="1" dirty="0"/>
              <a:t>así el templo crece más y más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ESTAMOS TODOS UNIDOS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Estamos todos unidos adorándote Señor</a:t>
            </a:r>
          </a:p>
          <a:p>
            <a:pPr algn="ctr">
              <a:buNone/>
            </a:pPr>
            <a:r>
              <a:rPr lang="es-ES" sz="3600" b="1" dirty="0"/>
              <a:t>Alabanzas celebramos en tu presencia hoy// </a:t>
            </a:r>
          </a:p>
          <a:p>
            <a:pPr algn="ctr">
              <a:buNone/>
            </a:pPr>
            <a:r>
              <a:rPr lang="es-ES" sz="3600" b="1" dirty="0"/>
              <a:t>/Celebrad a Cristo; celebrad////</a:t>
            </a:r>
          </a:p>
          <a:p>
            <a:pPr algn="ctr">
              <a:buNone/>
            </a:pPr>
            <a:r>
              <a:rPr lang="es-ES" sz="3600" b="1" dirty="0"/>
              <a:t>El vive, El vive</a:t>
            </a:r>
          </a:p>
          <a:p>
            <a:pPr algn="ctr">
              <a:buNone/>
            </a:pPr>
            <a:r>
              <a:rPr lang="es-ES" sz="3600" b="1" dirty="0"/>
              <a:t>Y por siempre reinará</a:t>
            </a:r>
          </a:p>
          <a:p>
            <a:pPr algn="ctr">
              <a:buNone/>
            </a:pPr>
            <a:r>
              <a:rPr lang="es-ES" sz="3600" b="1" dirty="0"/>
              <a:t>El vive, El vive</a:t>
            </a:r>
          </a:p>
          <a:p>
            <a:pPr algn="ctr">
              <a:buNone/>
            </a:pPr>
            <a:r>
              <a:rPr lang="es-ES" sz="3600" b="1" dirty="0"/>
              <a:t>/Vamos a celebrad//</a:t>
            </a:r>
          </a:p>
          <a:p>
            <a:pPr algn="ctr">
              <a:buNone/>
            </a:pPr>
            <a:r>
              <a:rPr lang="es-ES" sz="3600" b="1" dirty="0"/>
              <a:t>Que nuestro Señor resucitó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ESTE AVIVAMIENTO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35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Este avivamiento, quien lo apagará//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si el Señor lo ha dado, permanecerá///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ni las pruebas, ni las luchas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nadie lo podrá apagar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manda el fuego de tu Espíritu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Santifícalo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no vivo yo, mas Cristo vive en mi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para mi el vivir es el///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para mi el vivir es Cristo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5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800" b="1" dirty="0">
                <a:hlinkClick r:id="rId2" action="ppaction://hlinksldjump"/>
              </a:rPr>
              <a:t>ESTE ES EL DIA QUE HIZO EL SEÑOR</a:t>
            </a:r>
            <a:endParaRPr lang="es-ES" sz="38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Este es el día que hizo el Señor</a:t>
            </a:r>
            <a:br>
              <a:rPr lang="es-ES" sz="3800" b="1" dirty="0"/>
            </a:br>
            <a:r>
              <a:rPr lang="es-ES" sz="3800" b="1" dirty="0"/>
              <a:t>yo estoy muy feliz te hizo a tí </a:t>
            </a:r>
            <a:br>
              <a:rPr lang="es-ES" sz="3800" b="1" dirty="0"/>
            </a:br>
            <a:r>
              <a:rPr lang="es-ES" sz="3800" b="1" dirty="0"/>
              <a:t>con todo su esplendor a mi lado tú estas</a:t>
            </a:r>
            <a:br>
              <a:rPr lang="es-ES" sz="3800" b="1" dirty="0"/>
            </a:br>
            <a:r>
              <a:rPr lang="es-ES" sz="3800" b="1" dirty="0"/>
              <a:t>mas que un sueño eres hecho realidad </a:t>
            </a:r>
            <a:br>
              <a:rPr lang="es-ES" sz="3800" b="1" dirty="0"/>
            </a:br>
            <a:r>
              <a:rPr lang="es-ES" sz="3800" b="1" dirty="0"/>
              <a:t>Oh quererte, ayudarte, amarte, llorar</a:t>
            </a:r>
            <a:br>
              <a:rPr lang="es-ES" sz="3800" b="1" dirty="0"/>
            </a:br>
            <a:r>
              <a:rPr lang="es-ES" sz="3800" b="1" dirty="0"/>
              <a:t>compartir las penas </a:t>
            </a:r>
            <a:br>
              <a:rPr lang="es-ES" sz="3800" b="1" dirty="0"/>
            </a:br>
            <a:r>
              <a:rPr lang="es-ES" sz="3800" b="1" dirty="0"/>
              <a:t>y unidos los podemos decir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//que este es el día que hizo el Señor feliz yo estoy// contigo</a:t>
            </a:r>
            <a:br>
              <a:rPr lang="es-ES" sz="3800" b="1" dirty="0"/>
            </a:b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br>
              <a:rPr lang="es-ES" sz="4000" b="1" dirty="0"/>
            </a:br>
            <a:r>
              <a:rPr lang="es-ES" sz="4000" b="1" dirty="0"/>
              <a:t>Este es el amor que hizo el Señor que tu y yo solo seamos uno</a:t>
            </a:r>
            <a:br>
              <a:rPr lang="es-ES" sz="4000" b="1" dirty="0"/>
            </a:br>
            <a:r>
              <a:rPr lang="es-ES" sz="4000" b="1" dirty="0"/>
              <a:t>la historia de un amor transformado en realidad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todo esto es una sola canción</a:t>
            </a:r>
            <a:br>
              <a:rPr lang="es-ES" sz="4000" b="1" dirty="0"/>
            </a:br>
            <a:r>
              <a:rPr lang="es-ES" sz="4000" b="1" dirty="0"/>
              <a:t>Oh pobreza, riqueza, bien o mal </a:t>
            </a:r>
            <a:br>
              <a:rPr lang="es-ES" sz="4000" b="1" dirty="0"/>
            </a:br>
            <a:r>
              <a:rPr lang="es-ES" sz="4000" b="1" dirty="0"/>
              <a:t>cada día que pasa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quiero mucho mas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ESTE ES MI CLAMOR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Este es mi clamor</a:t>
            </a:r>
          </a:p>
          <a:p>
            <a:pPr algn="ctr">
              <a:buNone/>
            </a:pPr>
            <a:r>
              <a:rPr lang="es-ES" sz="3600" b="1" dirty="0"/>
              <a:t>No apartes tu rostro de mi Señor</a:t>
            </a:r>
          </a:p>
          <a:p>
            <a:pPr algn="ctr">
              <a:buNone/>
            </a:pPr>
            <a:r>
              <a:rPr lang="es-ES" sz="3600" b="1" dirty="0"/>
              <a:t>Es mi corazón</a:t>
            </a:r>
          </a:p>
          <a:p>
            <a:pPr algn="ctr">
              <a:buNone/>
            </a:pPr>
            <a:r>
              <a:rPr lang="es-ES" sz="3600" b="1" dirty="0"/>
              <a:t>Por tu piedad y amor purifícalo </a:t>
            </a:r>
          </a:p>
          <a:p>
            <a:pPr algn="ctr">
              <a:buNone/>
            </a:pPr>
            <a:r>
              <a:rPr lang="es-ES" sz="3600" b="1" dirty="0"/>
              <a:t>Sea tu verdad para mí </a:t>
            </a:r>
          </a:p>
          <a:p>
            <a:pPr algn="ctr">
              <a:buNone/>
            </a:pPr>
            <a:r>
              <a:rPr lang="es-ES" sz="3600" b="1" dirty="0"/>
              <a:t>Un río de amor fluyendo en mí</a:t>
            </a:r>
          </a:p>
          <a:p>
            <a:pPr algn="ctr">
              <a:buNone/>
            </a:pPr>
            <a:r>
              <a:rPr lang="es-ES" sz="3600" b="1" dirty="0"/>
              <a:t>Abre mis ojos y haznos ver</a:t>
            </a:r>
          </a:p>
          <a:p>
            <a:pPr algn="ctr">
              <a:buNone/>
            </a:pPr>
            <a:r>
              <a:rPr lang="es-ES" sz="3600" b="1" dirty="0"/>
              <a:t>El poder de sanarme a mí</a:t>
            </a:r>
          </a:p>
          <a:p>
            <a:pPr algn="ctr">
              <a:buNone/>
            </a:pPr>
            <a:r>
              <a:rPr lang="es-ES" sz="3600" b="1" dirty="0"/>
              <a:t>/Ven sáname////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ESTE ES MI DESEO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Este es mi deseo, honrarte a tí</a:t>
            </a:r>
          </a:p>
          <a:p>
            <a:pPr algn="ctr">
              <a:buNone/>
            </a:pPr>
            <a:r>
              <a:rPr lang="es-ES" sz="3600" b="1" dirty="0"/>
              <a:t>Con todo mi corazón, Adorarte a tí</a:t>
            </a:r>
          </a:p>
          <a:p>
            <a:pPr algn="ctr">
              <a:buNone/>
            </a:pPr>
            <a:r>
              <a:rPr lang="es-ES" sz="3600" b="1" dirty="0"/>
              <a:t>Con todo lo que hay en mi, Te alabo Señor</a:t>
            </a:r>
          </a:p>
          <a:p>
            <a:pPr algn="ctr">
              <a:buNone/>
            </a:pPr>
            <a:r>
              <a:rPr lang="es-ES" sz="3600" b="1" dirty="0"/>
              <a:t>Todo lo adorable que está en tí</a:t>
            </a:r>
          </a:p>
          <a:p>
            <a:pPr algn="ctr">
              <a:buNone/>
            </a:pPr>
            <a:r>
              <a:rPr lang="es-ES" sz="3600" b="1" dirty="0"/>
              <a:t>Te entrego mi corazón</a:t>
            </a:r>
          </a:p>
          <a:p>
            <a:pPr algn="ctr">
              <a:buNone/>
            </a:pPr>
            <a:r>
              <a:rPr lang="es-ES" sz="3600" b="1" dirty="0"/>
              <a:t>Mi alma yo te doy</a:t>
            </a:r>
          </a:p>
          <a:p>
            <a:pPr algn="ctr">
              <a:buNone/>
            </a:pPr>
            <a:r>
              <a:rPr lang="es-ES" sz="3600" b="1" dirty="0"/>
              <a:t>Yo vivo sólo por tí</a:t>
            </a:r>
          </a:p>
          <a:p>
            <a:pPr algn="ctr">
              <a:buNone/>
            </a:pPr>
            <a:r>
              <a:rPr lang="es-ES" sz="3600" b="1" dirty="0"/>
              <a:t>Cada vez que respiro</a:t>
            </a:r>
          </a:p>
          <a:p>
            <a:pPr algn="ctr">
              <a:buNone/>
            </a:pPr>
            <a:r>
              <a:rPr lang="es-ES" sz="3600" b="1" dirty="0"/>
              <a:t>Cada vez que me despierto</a:t>
            </a:r>
          </a:p>
          <a:p>
            <a:pPr algn="ctr">
              <a:buNone/>
            </a:pPr>
            <a:r>
              <a:rPr lang="es-ES" sz="3600" b="1" dirty="0"/>
              <a:t>Haz tu voluntad en mí//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ESTE GOZO QUE YO SIENTO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Este gozo que yo siento en mi alma,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es porque todo me va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Este gozo que yo siento en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porque sigo aquel que es fiel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miro las circunstancias, No, no, no yo miro su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grande Amor, No me guio por vista alegre soy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85729"/>
            <a:ext cx="84010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MIRA CUAL AMOR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MIRAD, BENDECID A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MIRAD CUAN BUENO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MIS PECADOS SON BORRADOS YA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MOMENTOS PRECIOSOS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MUCHOS CREEN QUE HAN SIDO LLAMADOS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MUESTRAME LA LUZ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MUESTRAME TUS CAMINOS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/>
              <a:t>Aunque la higuera no florezca  y en las vides no haya fruto</a:t>
            </a:r>
          </a:p>
          <a:p>
            <a:pPr algn="ctr">
              <a:buNone/>
            </a:pPr>
            <a:r>
              <a:rPr lang="es-ES" sz="4800" b="1" dirty="0"/>
              <a:t>Aunque los montes </a:t>
            </a:r>
          </a:p>
          <a:p>
            <a:pPr algn="ctr">
              <a:buNone/>
            </a:pPr>
            <a:r>
              <a:rPr lang="es-ES" sz="4800" b="1" dirty="0"/>
              <a:t>se lancen al mar</a:t>
            </a:r>
          </a:p>
          <a:p>
            <a:pPr algn="ctr">
              <a:buNone/>
            </a:pPr>
            <a:r>
              <a:rPr lang="es-ES" sz="4800" b="1" dirty="0"/>
              <a:t>Y la tierra tiemble </a:t>
            </a:r>
          </a:p>
          <a:p>
            <a:pPr algn="ctr">
              <a:buNone/>
            </a:pPr>
            <a:r>
              <a:rPr lang="es-ES" sz="4800" b="1" dirty="0"/>
              <a:t>solo en tí confío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2600" b="1" dirty="0">
                <a:hlinkClick r:id="rId2" action="ppaction://hlinksldjump"/>
              </a:rPr>
              <a:t>ESTE GOZO QUE YO SIENTO EN MI ALMA, SOLO </a:t>
            </a:r>
          </a:p>
          <a:p>
            <a:pPr algn="ctr">
              <a:buNone/>
            </a:pPr>
            <a:r>
              <a:rPr lang="es-ES" sz="2600" b="1" dirty="0">
                <a:hlinkClick r:id="rId2" action="ppaction://hlinksldjump"/>
              </a:rPr>
              <a:t>CRISTO ME LO PUDO DAR</a:t>
            </a:r>
            <a:endParaRPr lang="es-ES" sz="2600" b="1" dirty="0"/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Este gozo que yo siento en mi alma,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solo Cristo me lo pudo dar//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solo Cristo me lo pudo dar//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este gozo que yo siento en mi alma,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solo Cristo me lo pudo dar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pero que felicidad//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cantando todos en coro a nuestro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Padre Celestial</a:t>
            </a:r>
          </a:p>
          <a:p>
            <a:pPr algn="ctr">
              <a:spcBef>
                <a:spcPts val="0"/>
              </a:spcBef>
              <a:buNone/>
            </a:pPr>
            <a:endParaRPr lang="es-ES" sz="3800" b="1" dirty="0"/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El Señor me lleno de gozo,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puso paz en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puso paz en mi corazón//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el Señor me lleno de gozo, puso paz en mi corazón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ESTOY PENSANDO EN EL AVE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Estoy pensando en el ave </a:t>
            </a:r>
          </a:p>
          <a:p>
            <a:pPr algn="ctr">
              <a:buNone/>
            </a:pPr>
            <a:r>
              <a:rPr lang="es-ES" sz="3600" b="1" dirty="0"/>
              <a:t>De muchos colores</a:t>
            </a:r>
          </a:p>
          <a:p>
            <a:pPr algn="ctr">
              <a:buNone/>
            </a:pPr>
            <a:r>
              <a:rPr lang="es-ES" sz="3600" b="1" dirty="0"/>
              <a:t>Un pensamiento tan bello tengo yo</a:t>
            </a:r>
          </a:p>
          <a:p>
            <a:pPr algn="ctr">
              <a:buNone/>
            </a:pPr>
            <a:r>
              <a:rPr lang="es-ES" sz="3600" b="1" dirty="0"/>
              <a:t>Acordándome de su nombre</a:t>
            </a:r>
          </a:p>
          <a:p>
            <a:pPr algn="ctr">
              <a:buNone/>
            </a:pPr>
            <a:r>
              <a:rPr lang="es-ES" sz="3600" b="1" dirty="0"/>
              <a:t>Escrito en el gran libro unido de mi Dios</a:t>
            </a:r>
          </a:p>
          <a:p>
            <a:pPr algn="ctr">
              <a:buNone/>
            </a:pPr>
            <a:r>
              <a:rPr lang="es-ES" sz="3600" b="1" dirty="0"/>
              <a:t>Agradecido por haber aprendido de su mansedumbre</a:t>
            </a:r>
          </a:p>
          <a:p>
            <a:pPr algn="ctr">
              <a:buNone/>
            </a:pPr>
            <a:r>
              <a:rPr lang="es-ES" sz="3600" b="1" dirty="0"/>
              <a:t>Y agradecido por haber aprendido de su Amor</a:t>
            </a:r>
          </a:p>
          <a:p>
            <a:pPr algn="ctr">
              <a:buNone/>
            </a:pPr>
            <a:r>
              <a:rPr lang="es-ES" sz="3600" b="1" dirty="0"/>
              <a:t>Pues el gran ave de muchos colores </a:t>
            </a:r>
          </a:p>
          <a:p>
            <a:pPr algn="ctr">
              <a:buNone/>
            </a:pPr>
            <a:r>
              <a:rPr lang="es-ES" sz="3600" b="1" dirty="0"/>
              <a:t>En la biblia narra la historia de Dios</a:t>
            </a:r>
          </a:p>
          <a:p>
            <a:pPr algn="ctr">
              <a:buNone/>
            </a:pPr>
            <a:r>
              <a:rPr lang="es-ES" sz="3600" b="1" dirty="0"/>
              <a:t>En su derredor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Deseando venir en contra de ella. </a:t>
            </a:r>
          </a:p>
          <a:p>
            <a:pPr algn="ctr">
              <a:buNone/>
            </a:pPr>
            <a:r>
              <a:rPr lang="es-ES" sz="3600" b="1" dirty="0"/>
              <a:t>La vigilaron para poder verla bajar</a:t>
            </a:r>
          </a:p>
          <a:p>
            <a:pPr algn="ctr">
              <a:buNone/>
            </a:pPr>
            <a:r>
              <a:rPr lang="es-ES" sz="3600" b="1" dirty="0"/>
              <a:t>Anhelaron encontrar una falla,</a:t>
            </a:r>
          </a:p>
          <a:p>
            <a:pPr algn="ctr">
              <a:buNone/>
            </a:pPr>
            <a:r>
              <a:rPr lang="es-ES" sz="3600" b="1" dirty="0"/>
              <a:t>Pero ni error, ni equivocación pudieron hallar</a:t>
            </a:r>
          </a:p>
          <a:p>
            <a:pPr algn="ctr">
              <a:buNone/>
            </a:pPr>
            <a:r>
              <a:rPr lang="es-ES" sz="3600" b="1" dirty="0"/>
              <a:t>Cuando el venga descendiendo</a:t>
            </a:r>
          </a:p>
          <a:p>
            <a:pPr algn="ctr">
              <a:buNone/>
            </a:pPr>
            <a:r>
              <a:rPr lang="es-ES" sz="3600" b="1" dirty="0"/>
              <a:t>De los cielos, en las nubes</a:t>
            </a:r>
          </a:p>
          <a:p>
            <a:pPr algn="ctr">
              <a:buNone/>
            </a:pPr>
            <a:r>
              <a:rPr lang="es-ES" sz="3600" b="1" dirty="0"/>
              <a:t>En la palabra lo vemos así</a:t>
            </a:r>
          </a:p>
          <a:p>
            <a:pPr algn="ctr">
              <a:buNone/>
            </a:pPr>
            <a:r>
              <a:rPr lang="es-ES" sz="3600" b="1" dirty="0"/>
              <a:t>En las alas del Gran Ave de muchos colores</a:t>
            </a:r>
          </a:p>
          <a:p>
            <a:pPr algn="ctr">
              <a:buNone/>
            </a:pPr>
            <a:r>
              <a:rPr lang="es-ES" sz="3600" b="1" dirty="0"/>
              <a:t>Nos llevará para conocerle como Él a mi 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EXAMINAME OH DIOS </a:t>
            </a:r>
            <a:endParaRPr lang="es-ES" sz="36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Examíname Oh Dios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Yo sé que en mi hay algo mal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Solo sé que te necesito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Necesito que me escudriñes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Y que quites todo aquello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Que no te sirve en mí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Háblame, sáname, purifícame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Quiero servirte, quiero amarte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Quiero bendecirte, quiero adorarte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Necesito de tu presencia</a:t>
            </a:r>
          </a:p>
          <a:p>
            <a:pPr algn="ctr">
              <a:buNone/>
            </a:pPr>
            <a:r>
              <a:rPr lang="es-ES" sz="4000" b="1" dirty="0"/>
              <a:t>Oh Señor enséñame</a:t>
            </a:r>
          </a:p>
          <a:p>
            <a:pPr algn="ctr">
              <a:buNone/>
            </a:pPr>
            <a:r>
              <a:rPr lang="es-ES" sz="4000" b="1" dirty="0"/>
              <a:t>A oírte, para poder obedecerte</a:t>
            </a:r>
          </a:p>
          <a:p>
            <a:pPr algn="ctr">
              <a:buNone/>
            </a:pPr>
            <a:r>
              <a:rPr lang="es-ES" sz="4000" b="1" dirty="0"/>
              <a:t>Se que pruebas mil vendrán</a:t>
            </a:r>
          </a:p>
          <a:p>
            <a:pPr algn="ctr">
              <a:buNone/>
            </a:pPr>
            <a:r>
              <a:rPr lang="es-ES" sz="4000" b="1" dirty="0"/>
              <a:t>Pero aun así yo quiero</a:t>
            </a:r>
          </a:p>
          <a:p>
            <a:pPr algn="ctr">
              <a:buNone/>
            </a:pPr>
            <a:r>
              <a:rPr lang="es-ES" sz="4000" b="1" dirty="0"/>
              <a:t>Ofrecerte sin reserva</a:t>
            </a:r>
          </a:p>
          <a:p>
            <a:pPr algn="ctr">
              <a:buNone/>
            </a:pPr>
            <a:r>
              <a:rPr lang="es-ES" sz="4000" b="1" dirty="0"/>
              <a:t>Toda mi vida Señor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FELICES LOS HOMBRES QUE SIGUEN A CRISTO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Felices los hombres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que siguen a Cristo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Y cuyos pecados borrados son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Siendo renacidos del Espíritu Santo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A una esperanza viva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En Cristo Jesús 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FLUYE TU PRESENCIA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/Fluye tu presencia oh Dios</a:t>
            </a:r>
          </a:p>
          <a:p>
            <a:pPr algn="ctr">
              <a:buNone/>
            </a:pPr>
            <a:r>
              <a:rPr lang="es-ES" sz="3600" b="1" dirty="0"/>
              <a:t>Fluye con tu amor </a:t>
            </a:r>
          </a:p>
          <a:p>
            <a:pPr algn="ctr">
              <a:buNone/>
            </a:pPr>
            <a:r>
              <a:rPr lang="es-ES" sz="3600" b="1" dirty="0"/>
              <a:t>Fluye con tu Espíritu oh Señor//</a:t>
            </a:r>
          </a:p>
          <a:p>
            <a:pPr algn="ctr">
              <a:buNone/>
            </a:pPr>
            <a:r>
              <a:rPr lang="es-ES" sz="3600" b="1" dirty="0"/>
              <a:t>Te alabaré y te glorificaré </a:t>
            </a:r>
          </a:p>
          <a:p>
            <a:pPr algn="ctr">
              <a:buNone/>
            </a:pPr>
            <a:r>
              <a:rPr lang="es-ES" sz="3600" b="1" dirty="0"/>
              <a:t>En medio de la congregación te exaltaré </a:t>
            </a:r>
          </a:p>
          <a:p>
            <a:pPr algn="ctr">
              <a:buNone/>
            </a:pPr>
            <a:r>
              <a:rPr lang="es-ES" sz="3600" b="1" dirty="0"/>
              <a:t>Con manos levantadas	</a:t>
            </a:r>
          </a:p>
          <a:p>
            <a:pPr algn="ctr">
              <a:buNone/>
            </a:pPr>
            <a:r>
              <a:rPr lang="es-ES" sz="3600" b="1" dirty="0"/>
              <a:t>Hacia ti te adoraré </a:t>
            </a:r>
          </a:p>
          <a:p>
            <a:pPr algn="ctr">
              <a:buNone/>
            </a:pPr>
            <a:r>
              <a:rPr lang="es-ES" sz="3600" b="1" dirty="0"/>
              <a:t>Pues fluye tu presencia en mi ser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FLUYENDO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/Fluyendo, fluyendo, fluyendo hacia Dios. //</a:t>
            </a:r>
          </a:p>
          <a:p>
            <a:pPr algn="ctr">
              <a:buNone/>
            </a:pPr>
            <a:r>
              <a:rPr lang="es-ES" sz="4400" b="1" dirty="0"/>
              <a:t>/Que me quebrante, que me derrita///</a:t>
            </a:r>
          </a:p>
          <a:p>
            <a:pPr algn="ctr">
              <a:buNone/>
            </a:pPr>
            <a:r>
              <a:rPr lang="es-ES" sz="4400" b="1" dirty="0"/>
              <a:t>Fluyendo hacia Dios.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FORTALECED LAS MANOS CANSADAS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Fortaleced las manos cansadas</a:t>
            </a:r>
          </a:p>
          <a:p>
            <a:pPr algn="ctr">
              <a:buNone/>
            </a:pPr>
            <a:r>
              <a:rPr lang="es-ES" sz="3600" b="1" dirty="0"/>
              <a:t>Afirmad las rodillas endebles </a:t>
            </a:r>
          </a:p>
          <a:p>
            <a:pPr algn="ctr">
              <a:buNone/>
            </a:pPr>
            <a:r>
              <a:rPr lang="es-ES" sz="3600" b="1" dirty="0"/>
              <a:t>Porque nuestro Dios viene.</a:t>
            </a:r>
          </a:p>
          <a:p>
            <a:pPr algn="ctr">
              <a:buNone/>
            </a:pPr>
            <a:r>
              <a:rPr lang="es-ES" sz="3600" b="1" dirty="0"/>
              <a:t>Decid a los de corazón apocado</a:t>
            </a:r>
          </a:p>
          <a:p>
            <a:pPr algn="ctr">
              <a:buNone/>
            </a:pPr>
            <a:r>
              <a:rPr lang="es-ES" sz="3600" b="1" dirty="0"/>
              <a:t>Esforzaos, no temáis</a:t>
            </a:r>
          </a:p>
          <a:p>
            <a:pPr algn="ctr">
              <a:buNone/>
            </a:pPr>
            <a:r>
              <a:rPr lang="es-ES" sz="3600" b="1" dirty="0"/>
              <a:t>Porque nuestro Dios viene</a:t>
            </a:r>
          </a:p>
          <a:p>
            <a:pPr algn="ctr">
              <a:buNone/>
            </a:pPr>
            <a:r>
              <a:rPr lang="es-ES" sz="3600" b="1" dirty="0"/>
              <a:t>Entonces los ojos de los ciegos serán abiertos </a:t>
            </a:r>
          </a:p>
          <a:p>
            <a:pPr algn="ctr">
              <a:buNone/>
            </a:pPr>
            <a:r>
              <a:rPr lang="es-ES" sz="3600" b="1" dirty="0"/>
              <a:t>Los oídos de los sordos se abrirán</a:t>
            </a:r>
          </a:p>
          <a:p>
            <a:pPr algn="ctr">
              <a:buNone/>
            </a:pPr>
            <a:r>
              <a:rPr lang="es-ES" sz="3600" b="1" dirty="0"/>
              <a:t>Entonces el cojo saltará el mudo cantará </a:t>
            </a:r>
          </a:p>
          <a:p>
            <a:pPr algn="ctr">
              <a:buNone/>
            </a:pPr>
            <a:r>
              <a:rPr lang="es-ES" sz="3600" b="1" dirty="0"/>
              <a:t>Y Cristo vendrá.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NADA ES IMPOSIBLE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NADA ME PUEDE APARTAR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NADA, NO NADA ME HA DE MOVER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NECESITADO ME ENCUENTRO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NECESITO QUE ME TOQUES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NECIO NO ES EL QUE 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NI YO TE CONDENO PALABRA DE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NO A NOSOTROS, NO A NOSOTROS OH JEHOVÁ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NO DESMAYES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NO FIJEIS TUS OJOS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NO HAY NADA ARRIBA EN EL CIELO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NO HAY NADA MEJOR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NO HE DE MORIR 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FUE UN DIA DE PRIMAVERA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Fue un día de primavera, en un pozo en el camino</a:t>
            </a:r>
          </a:p>
          <a:p>
            <a:pPr algn="ctr">
              <a:buNone/>
            </a:pPr>
            <a:r>
              <a:rPr lang="es-ES" sz="4400" b="1" dirty="0"/>
              <a:t>Eliecer paró su caravana a descansar</a:t>
            </a:r>
          </a:p>
          <a:p>
            <a:pPr algn="ctr">
              <a:buNone/>
            </a:pPr>
            <a:r>
              <a:rPr lang="es-ES" sz="4400" b="1" dirty="0"/>
              <a:t>Halló novia para Isaac, sombras de la noche caen</a:t>
            </a:r>
          </a:p>
          <a:p>
            <a:pPr algn="ctr">
              <a:buNone/>
            </a:pPr>
            <a:r>
              <a:rPr lang="es-ES" sz="4400" b="1" dirty="0"/>
              <a:t>Su cansado viaje inútil no lo fue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200" b="1" dirty="0"/>
              <a:t>Oh prepárate sombras de la noche caen</a:t>
            </a:r>
          </a:p>
          <a:p>
            <a:pPr algn="ctr">
              <a:buNone/>
            </a:pPr>
            <a:r>
              <a:rPr lang="es-ES" sz="5200" b="1" dirty="0"/>
              <a:t>No oyes el llamado de Eliecer?</a:t>
            </a:r>
          </a:p>
          <a:p>
            <a:pPr algn="ctr">
              <a:buNone/>
            </a:pPr>
            <a:r>
              <a:rPr lang="es-ES" sz="5200" b="1" dirty="0"/>
              <a:t>Va ha haber una boda </a:t>
            </a:r>
          </a:p>
          <a:p>
            <a:pPr algn="ctr">
              <a:buNone/>
            </a:pPr>
            <a:r>
              <a:rPr lang="es-ES" sz="5200" b="1" dirty="0"/>
              <a:t>Nuestro gozo va a empezar</a:t>
            </a:r>
          </a:p>
          <a:p>
            <a:pPr algn="ctr">
              <a:buNone/>
            </a:pPr>
            <a:r>
              <a:rPr lang="es-ES" sz="5200" b="1" dirty="0"/>
              <a:t>En la noche al entrar la caravana.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000" b="1" dirty="0"/>
              <a:t>Así se llevó a Rebeca de mil joyas adornada</a:t>
            </a:r>
          </a:p>
          <a:p>
            <a:pPr algn="ctr">
              <a:buNone/>
            </a:pPr>
            <a:r>
              <a:rPr lang="es-ES" sz="5000" b="1" dirty="0"/>
              <a:t>Con Abraham e Isaac lejos de su hogar</a:t>
            </a:r>
          </a:p>
          <a:p>
            <a:pPr algn="ctr">
              <a:buNone/>
            </a:pPr>
            <a:r>
              <a:rPr lang="es-ES" sz="5000" b="1" dirty="0"/>
              <a:t>Donde Rebeca amó a Isaac e Isaac a su Rebeca</a:t>
            </a:r>
          </a:p>
          <a:p>
            <a:pPr algn="ctr">
              <a:buNone/>
            </a:pPr>
            <a:r>
              <a:rPr lang="es-ES" sz="5000" b="1" dirty="0"/>
              <a:t>Esta boda debió haber sido feliz.</a:t>
            </a:r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8929717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200" b="1" dirty="0"/>
              <a:t>Ahora el Santo Espíritu de nuestro Padre Dios </a:t>
            </a:r>
          </a:p>
          <a:p>
            <a:pPr algn="ctr">
              <a:buNone/>
            </a:pPr>
            <a:r>
              <a:rPr lang="es-ES" sz="5200" b="1" dirty="0"/>
              <a:t>A la tierra una novia vino a buscar</a:t>
            </a:r>
          </a:p>
          <a:p>
            <a:pPr algn="ctr">
              <a:buNone/>
            </a:pPr>
            <a:r>
              <a:rPr lang="es-ES" sz="5200" b="1" dirty="0"/>
              <a:t>Pues Isaac ha preparado allá sus tiendas de amor</a:t>
            </a:r>
          </a:p>
          <a:p>
            <a:pPr algn="ctr">
              <a:buNone/>
            </a:pPr>
            <a:r>
              <a:rPr lang="es-ES" sz="5200" b="1" dirty="0"/>
              <a:t>A Rebeca a su lado desea tener.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5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100" b="1" dirty="0"/>
              <a:t>Dejamos nuestros parientes, dijimos al mundo adiós vamos a una tierra </a:t>
            </a:r>
          </a:p>
          <a:p>
            <a:pPr algn="ctr">
              <a:buNone/>
            </a:pPr>
            <a:r>
              <a:rPr lang="es-ES" sz="5100" b="1" dirty="0"/>
              <a:t>nueva espiritual</a:t>
            </a:r>
          </a:p>
          <a:p>
            <a:pPr algn="ctr">
              <a:buNone/>
            </a:pPr>
            <a:r>
              <a:rPr lang="es-ES" sz="5100" b="1" dirty="0"/>
              <a:t>Donde veremos a nuestro Isaac por la bendita eternidad</a:t>
            </a:r>
          </a:p>
          <a:p>
            <a:pPr algn="ctr">
              <a:buNone/>
            </a:pPr>
            <a:r>
              <a:rPr lang="es-ES" sz="5100" b="1" dirty="0"/>
              <a:t>Que feliz, feliz, feliz, boda será.</a:t>
            </a:r>
          </a:p>
          <a:p>
            <a:pPr algn="ctr">
              <a:buNone/>
            </a:pPr>
            <a:endParaRPr lang="es-ES" sz="51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FUERON NUESTROS DOLORES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Fueron nuestros dolores </a:t>
            </a:r>
          </a:p>
          <a:p>
            <a:pPr algn="ctr">
              <a:buNone/>
            </a:pPr>
            <a:r>
              <a:rPr lang="es-ES" sz="3600" b="1" dirty="0"/>
              <a:t>Y flaquezas que El llevó</a:t>
            </a:r>
          </a:p>
          <a:p>
            <a:pPr algn="ctr">
              <a:buNone/>
            </a:pPr>
            <a:r>
              <a:rPr lang="es-ES" sz="3600" b="1" dirty="0"/>
              <a:t>Nuestro castigo El tomó </a:t>
            </a:r>
          </a:p>
          <a:p>
            <a:pPr algn="ctr">
              <a:buNone/>
            </a:pPr>
            <a:r>
              <a:rPr lang="es-ES" sz="3600" b="1" dirty="0"/>
              <a:t>Para que tuviésemos paz.</a:t>
            </a:r>
          </a:p>
          <a:p>
            <a:pPr algn="ctr">
              <a:buNone/>
            </a:pPr>
            <a:r>
              <a:rPr lang="es-ES" sz="3600" b="1" dirty="0"/>
              <a:t>Por sus heridas soy sano</a:t>
            </a:r>
          </a:p>
          <a:p>
            <a:pPr algn="ctr">
              <a:buNone/>
            </a:pPr>
            <a:r>
              <a:rPr lang="es-ES" sz="3600" b="1" dirty="0"/>
              <a:t>/y fue por su sangre //</a:t>
            </a:r>
          </a:p>
          <a:p>
            <a:pPr algn="ctr">
              <a:buNone/>
            </a:pPr>
            <a:r>
              <a:rPr lang="es-ES" sz="3600" b="1" dirty="0"/>
              <a:t>Que nos liberó.</a:t>
            </a:r>
          </a:p>
          <a:p>
            <a:pPr algn="ctr">
              <a:buNone/>
            </a:pPr>
            <a:r>
              <a:rPr lang="es-ES" sz="3600" b="1" dirty="0"/>
              <a:t>/Rompe todas tus cadenas </a:t>
            </a:r>
          </a:p>
          <a:p>
            <a:pPr algn="ctr">
              <a:buNone/>
            </a:pPr>
            <a:r>
              <a:rPr lang="es-ES" sz="3600" b="1" dirty="0"/>
              <a:t>En el nombre de Jesús. //  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FUERTE DIOS, CONSOLADOR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Fuerte Dios, Consolador, Príncipe de Paz,</a:t>
            </a:r>
          </a:p>
          <a:p>
            <a:pPr algn="ctr">
              <a:buNone/>
            </a:pPr>
            <a:r>
              <a:rPr lang="es-ES" sz="3600" b="1" dirty="0"/>
              <a:t>Gran Señor, Vencedor, siempre vives</a:t>
            </a:r>
          </a:p>
          <a:p>
            <a:pPr algn="ctr">
              <a:buNone/>
            </a:pPr>
            <a:r>
              <a:rPr lang="es-ES" sz="3600" b="1" dirty="0"/>
              <a:t>Y siempre reinarás.</a:t>
            </a:r>
          </a:p>
          <a:p>
            <a:pPr algn="ctr">
              <a:buNone/>
            </a:pPr>
            <a:r>
              <a:rPr lang="es-ES" sz="3600" b="1" dirty="0"/>
              <a:t>Dios te exalto, Dios te exalto</a:t>
            </a:r>
          </a:p>
          <a:p>
            <a:pPr algn="ctr">
              <a:buNone/>
            </a:pPr>
            <a:r>
              <a:rPr lang="es-ES" sz="3600" b="1" dirty="0"/>
              <a:t>Eres todo para mí, la creación canta a tí//</a:t>
            </a:r>
          </a:p>
          <a:p>
            <a:pPr algn="ctr">
              <a:buNone/>
            </a:pPr>
            <a:r>
              <a:rPr lang="es-ES" sz="3600" b="1" dirty="0"/>
              <a:t>Dios te exalto//</a:t>
            </a:r>
          </a:p>
          <a:p>
            <a:pPr algn="ctr">
              <a:buNone/>
            </a:pPr>
            <a:r>
              <a:rPr lang="es-ES" sz="3600" b="1" dirty="0"/>
              <a:t>Te exalto Cristo mi Rey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GEDEON SALIÓ A PELEAR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/Gedeón salió a pelear la batalla de Jehová//</a:t>
            </a:r>
          </a:p>
          <a:p>
            <a:pPr algn="ctr">
              <a:buNone/>
            </a:pPr>
            <a:r>
              <a:rPr lang="es-ES" sz="3600" b="1" dirty="0"/>
              <a:t>No con el brazo del hombre es </a:t>
            </a:r>
          </a:p>
          <a:p>
            <a:pPr algn="ctr">
              <a:buNone/>
            </a:pPr>
            <a:r>
              <a:rPr lang="es-ES" sz="3600" b="1" dirty="0"/>
              <a:t>Aleluya, más con el brazo de Dios.</a:t>
            </a:r>
          </a:p>
          <a:p>
            <a:pPr algn="ctr">
              <a:buNone/>
            </a:pPr>
            <a:r>
              <a:rPr lang="es-ES" sz="3600" b="1" dirty="0"/>
              <a:t>Sigue luchando Gedeón, sigue luchando más </a:t>
            </a:r>
          </a:p>
          <a:p>
            <a:pPr algn="ctr">
              <a:buNone/>
            </a:pPr>
            <a:r>
              <a:rPr lang="es-ES" sz="3600" b="1" dirty="0"/>
              <a:t>La unción del Señor siempre te guiará</a:t>
            </a:r>
          </a:p>
          <a:p>
            <a:pPr algn="ctr">
              <a:buNone/>
            </a:pPr>
            <a:r>
              <a:rPr lang="es-ES" sz="3600" b="1" dirty="0"/>
              <a:t>Y al final de la batalla</a:t>
            </a:r>
          </a:p>
          <a:p>
            <a:pPr algn="ctr">
              <a:buNone/>
            </a:pPr>
            <a:r>
              <a:rPr lang="es-ES" sz="3600" b="1" dirty="0"/>
              <a:t>Dios al enemigo confundirá</a:t>
            </a:r>
          </a:p>
          <a:p>
            <a:pPr algn="ctr">
              <a:buNone/>
            </a:pPr>
            <a:r>
              <a:rPr lang="es-ES" sz="3600" b="1" dirty="0"/>
              <a:t>Sigue luchando Gedeón y vencerás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GLORIA A DIOS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Gloria a Dios Aleluya! Le alabo a El  </a:t>
            </a:r>
          </a:p>
          <a:p>
            <a:pPr algn="ctr">
              <a:buNone/>
            </a:pPr>
            <a:r>
              <a:rPr lang="es-ES" sz="4400" b="1" dirty="0"/>
              <a:t>yo he visto la gloria del Señor//</a:t>
            </a:r>
          </a:p>
          <a:p>
            <a:pPr algn="ctr">
              <a:buNone/>
            </a:pPr>
            <a:r>
              <a:rPr lang="es-ES" sz="4400" b="1" dirty="0"/>
              <a:t>En el sol que alumbra</a:t>
            </a:r>
          </a:p>
          <a:p>
            <a:pPr algn="ctr">
              <a:buNone/>
            </a:pPr>
            <a:r>
              <a:rPr lang="es-ES" sz="4400" b="1" dirty="0"/>
              <a:t>Y las estrellas que dan su luz</a:t>
            </a:r>
          </a:p>
          <a:p>
            <a:pPr algn="ctr">
              <a:buNone/>
            </a:pPr>
            <a:r>
              <a:rPr lang="es-ES" sz="4400" b="1" dirty="0"/>
              <a:t>La verdad que nos libertará.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GLORIA Y HONOR HAY EN SU PRESENCIA</a:t>
            </a:r>
            <a:endParaRPr lang="es-ES" sz="4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Gloria y honor hay en su presencia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gozo y poder en su habitación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venid adoremos ante el Señor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en la hermosura de su Santidad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que ruja el Mar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que se gocen los campos</a:t>
            </a:r>
            <a:br>
              <a:rPr lang="es-ES" sz="4400" b="1" dirty="0"/>
            </a:br>
            <a:r>
              <a:rPr lang="es-ES" sz="4400" b="1" dirty="0"/>
              <a:t>que los árboles canten ya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400" b="1" dirty="0"/>
              <a:t>gócense los Cielos y la tierra se alegre</a:t>
            </a:r>
            <a:br>
              <a:rPr lang="es-ES" sz="4400" b="1" dirty="0"/>
            </a:br>
            <a:r>
              <a:rPr lang="es-ES" sz="4400" b="1" dirty="0"/>
              <a:t>y que toda nación diga así</a:t>
            </a:r>
            <a:br>
              <a:rPr lang="es-ES" sz="4400" b="1" dirty="0"/>
            </a:br>
            <a:r>
              <a:rPr lang="es-ES" sz="4400" b="1" dirty="0"/>
              <a:t>Reina Dios///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NO ME HABLES DEL PECADO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NO MORIRA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NO NECESITO ENTENDER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NO PUEDE ESTAR TRISTE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NO PUEDO IR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NO QUIERO SER ORO NI PLATA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NO SABEIS, NO SABEIS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NO TE DEJO IR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NO TEMAS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NO TEMAS PORQUE HAY GIGANTES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NO TEMAS PORQUE YO TE REDIMI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GLORIA POR SIEMPRE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Gloria por siempre al Cordero de Dios,</a:t>
            </a:r>
          </a:p>
          <a:p>
            <a:pPr algn="ctr">
              <a:buNone/>
            </a:pPr>
            <a:r>
              <a:rPr lang="es-ES" sz="3600" b="1" dirty="0"/>
              <a:t>A Jesús el Señor, al león de Judá,</a:t>
            </a:r>
          </a:p>
          <a:p>
            <a:pPr algn="ctr">
              <a:buNone/>
            </a:pPr>
            <a:r>
              <a:rPr lang="es-ES" sz="3600" b="1" dirty="0"/>
              <a:t>La raíz de David que ha vencido</a:t>
            </a:r>
          </a:p>
          <a:p>
            <a:pPr algn="ctr">
              <a:buNone/>
            </a:pPr>
            <a:r>
              <a:rPr lang="es-ES" sz="3600" b="1" dirty="0"/>
              <a:t>Y el libro abrirá.</a:t>
            </a:r>
          </a:p>
          <a:p>
            <a:pPr algn="ctr">
              <a:buNone/>
            </a:pPr>
            <a:r>
              <a:rPr lang="es-ES" sz="3600" b="1" dirty="0"/>
              <a:t>Los cielos, la tierra y el mar</a:t>
            </a:r>
          </a:p>
          <a:p>
            <a:pPr algn="ctr">
              <a:buNone/>
            </a:pPr>
            <a:r>
              <a:rPr lang="es-ES" sz="3600" b="1" dirty="0"/>
              <a:t>Y todo lo que en ellos hay</a:t>
            </a:r>
          </a:p>
          <a:p>
            <a:pPr algn="ctr">
              <a:buNone/>
            </a:pPr>
            <a:r>
              <a:rPr lang="es-ES" sz="3600" b="1" dirty="0"/>
              <a:t>Le adorarán y proclamarán</a:t>
            </a:r>
          </a:p>
          <a:p>
            <a:pPr algn="ctr">
              <a:buNone/>
            </a:pPr>
            <a:r>
              <a:rPr lang="es-ES" sz="3600" b="1" dirty="0"/>
              <a:t>Que Jesucristo es el Señor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GRACIAS DAMOS SEÑOR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/Gracias damos Señor por el pan//</a:t>
            </a:r>
          </a:p>
          <a:p>
            <a:pPr algn="ctr">
              <a:buNone/>
            </a:pPr>
            <a:r>
              <a:rPr lang="es-ES" sz="4400" b="1" dirty="0"/>
              <a:t>Por el pan espiritual que alimenta a cada cual</a:t>
            </a:r>
          </a:p>
          <a:p>
            <a:pPr algn="ctr">
              <a:buNone/>
            </a:pPr>
            <a:r>
              <a:rPr lang="es-ES" sz="4400" b="1" dirty="0"/>
              <a:t>Gracias damos Señor por el pan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800" b="1" dirty="0">
                <a:hlinkClick r:id="rId2" action="ppaction://hlinksldjump"/>
              </a:rPr>
              <a:t>GRACIAS PADRE</a:t>
            </a:r>
            <a:endParaRPr lang="es-ES_tradnl" sz="4800" b="1" dirty="0"/>
          </a:p>
          <a:p>
            <a:pPr algn="ctr">
              <a:spcBef>
                <a:spcPts val="0"/>
              </a:spcBef>
              <a:buNone/>
            </a:pPr>
            <a:endParaRPr lang="es-ES_tradnl" sz="4000" b="1"/>
          </a:p>
          <a:p>
            <a:pPr algn="ctr">
              <a:spcBef>
                <a:spcPts val="0"/>
              </a:spcBef>
              <a:buNone/>
            </a:pPr>
            <a:r>
              <a:rPr lang="es-ES_tradnl" sz="4800" b="1" dirty="0"/>
              <a:t>Gracias Padre//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800" b="1" dirty="0"/>
              <a:t>Gracias por salvarme a mí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800" b="1" dirty="0"/>
              <a:t>Gracias Señor//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800" b="1" dirty="0"/>
              <a:t>Gracias por amarme a mí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Aleluya//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Ya mis culpas Dios quitó//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GRACIAS POR EL CUIDADO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1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Gracias por el cuidado para mi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Gracias porque tu voz, he escuchado en mi ser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Gracias por la vida,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 has derramado en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Gracias, gracias, Señor.</a:t>
            </a:r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Donde no había amor, tú  has puesto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Donde no había paciencia,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tú la has puesto Señor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Donde no había esperanza, yo la he visto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Gracias, gracias, Señor.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En tierra estéril, un árbol he visto nacer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En tierra que no llovía, la he visto reverdecer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Donde había sequía, ríos he visto correr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Gracias, gracias, Señor.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Donde faltaba la fe, hemos visto tu fe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Donde faltaban las fuerzas, hemos visto tu gran poder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Done eran solo tinieblas,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ha resplandecido tu luz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700" b="1" dirty="0"/>
              <a:t>Gracias, gracias, Señor.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GRACIAS SEÑOR POR EL DIA TAN LINDO DE HOY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Gracias Señor por el día tan lindo de hoy</a:t>
            </a:r>
          </a:p>
          <a:p>
            <a:pPr algn="ctr">
              <a:buNone/>
            </a:pPr>
            <a:r>
              <a:rPr lang="es-ES" sz="3600" b="1" dirty="0"/>
              <a:t>Gracias Señor por la vida y la salud</a:t>
            </a:r>
          </a:p>
          <a:p>
            <a:pPr algn="ctr">
              <a:buNone/>
            </a:pPr>
            <a:r>
              <a:rPr lang="es-ES" sz="3600" b="1" dirty="0"/>
              <a:t>/Señor vengo a ti//</a:t>
            </a:r>
          </a:p>
          <a:p>
            <a:pPr algn="ctr">
              <a:buNone/>
            </a:pPr>
            <a:r>
              <a:rPr lang="es-ES" sz="3600" b="1" dirty="0"/>
              <a:t>Vengo yo a ti </a:t>
            </a:r>
          </a:p>
          <a:p>
            <a:pPr algn="ctr">
              <a:buNone/>
            </a:pPr>
            <a:r>
              <a:rPr lang="es-ES" sz="3600" b="1" dirty="0"/>
              <a:t>A expresar mi gratitud.</a:t>
            </a:r>
          </a:p>
          <a:p>
            <a:pPr algn="ctr">
              <a:buNone/>
            </a:pPr>
            <a:r>
              <a:rPr lang="es-ES" sz="3600" b="1" dirty="0"/>
              <a:t>Que hermoso es// maravilloso es</a:t>
            </a:r>
          </a:p>
          <a:p>
            <a:pPr algn="ctr">
              <a:buNone/>
            </a:pPr>
            <a:r>
              <a:rPr lang="es-ES" sz="3600" b="1" dirty="0"/>
              <a:t>El saber que me amas tu</a:t>
            </a:r>
          </a:p>
          <a:p>
            <a:pPr algn="ctr">
              <a:buNone/>
            </a:pPr>
            <a:r>
              <a:rPr lang="es-ES" sz="3600" b="1" dirty="0"/>
              <a:t>Que lindo es el Sol</a:t>
            </a:r>
          </a:p>
          <a:p>
            <a:pPr algn="ctr">
              <a:buNone/>
            </a:pPr>
            <a:r>
              <a:rPr lang="es-ES" sz="3600" b="1" dirty="0"/>
              <a:t>Cuando baña los valles de luz</a:t>
            </a:r>
          </a:p>
          <a:p>
            <a:pPr algn="ctr">
              <a:buNone/>
            </a:pPr>
            <a:r>
              <a:rPr lang="es-ES" sz="3600" b="1" dirty="0"/>
              <a:t>Las flores van llevando el perfume a Jesús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GRACIAS SEÑOR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Gracias Señor, gracias Señor,</a:t>
            </a:r>
          </a:p>
          <a:p>
            <a:pPr algn="ctr">
              <a:buNone/>
            </a:pPr>
            <a:r>
              <a:rPr lang="es-ES" sz="4400" b="1" dirty="0"/>
              <a:t>Quiero darte gracias, quiero darte gracias,</a:t>
            </a:r>
          </a:p>
          <a:p>
            <a:pPr algn="ctr">
              <a:buNone/>
            </a:pPr>
            <a:r>
              <a:rPr lang="es-ES" sz="4400" b="1" dirty="0"/>
              <a:t>Quiero darte gracias Señor.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GRACIAS SEÑOR POR HABERNOS AYUDADO</a:t>
            </a:r>
            <a:endParaRPr lang="es-ES" sz="4000" b="1" dirty="0"/>
          </a:p>
          <a:p>
            <a:pPr algn="ctr">
              <a:buNone/>
            </a:pPr>
            <a:r>
              <a:rPr lang="es-ES" sz="4400" b="1" dirty="0"/>
              <a:t>/ Gracias Señor </a:t>
            </a:r>
          </a:p>
          <a:p>
            <a:pPr algn="ctr">
              <a:buNone/>
            </a:pPr>
            <a:r>
              <a:rPr lang="es-ES" sz="4400" b="1" dirty="0"/>
              <a:t>Por haberos ayudado hasta aquí//</a:t>
            </a:r>
          </a:p>
          <a:p>
            <a:pPr algn="ctr">
              <a:buNone/>
            </a:pPr>
            <a:r>
              <a:rPr lang="es-ES" sz="4400" b="1" dirty="0"/>
              <a:t>/ Gracias Señor, gracias</a:t>
            </a:r>
          </a:p>
          <a:p>
            <a:pPr algn="ctr">
              <a:buNone/>
            </a:pPr>
            <a:r>
              <a:rPr lang="es-ES" sz="4400" b="1" dirty="0"/>
              <a:t>Por habernos ayudado hasta aquí//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GRACIAS TE DAMOS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/Gracias te damos, Oh Dios//</a:t>
            </a:r>
          </a:p>
          <a:p>
            <a:pPr algn="ctr">
              <a:buNone/>
            </a:pPr>
            <a:r>
              <a:rPr lang="es-ES" sz="4800" b="1" dirty="0"/>
              <a:t>Pues cercano está tu nombre</a:t>
            </a:r>
          </a:p>
          <a:p>
            <a:pPr algn="ctr">
              <a:buNone/>
            </a:pPr>
            <a:r>
              <a:rPr lang="es-ES" sz="4800" b="1" dirty="0"/>
              <a:t>Tus obras cuentan tus maravillas</a:t>
            </a:r>
          </a:p>
          <a:p>
            <a:pPr algn="ctr">
              <a:buNone/>
            </a:pPr>
            <a:r>
              <a:rPr lang="es-ES" sz="4800" b="1" dirty="0"/>
              <a:t>Gracias te damos, Oh Dios.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GRANDE ES EL SEÑOR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Grande es el Señor, creador del universo</a:t>
            </a:r>
          </a:p>
          <a:p>
            <a:pPr algn="ctr">
              <a:buNone/>
            </a:pPr>
            <a:r>
              <a:rPr lang="es-ES" sz="4000" b="1" dirty="0"/>
              <a:t>Canta y danza al rey que viene pronto</a:t>
            </a:r>
          </a:p>
          <a:p>
            <a:pPr algn="ctr">
              <a:buNone/>
            </a:pPr>
            <a:r>
              <a:rPr lang="es-ES" sz="4000" b="1" dirty="0"/>
              <a:t>Que felicidad el corazón nos llena</a:t>
            </a:r>
          </a:p>
          <a:p>
            <a:pPr algn="ctr">
              <a:buNone/>
            </a:pPr>
            <a:r>
              <a:rPr lang="es-ES" sz="4000" b="1" dirty="0"/>
              <a:t>Grande es el Señor.</a:t>
            </a:r>
          </a:p>
          <a:p>
            <a:pPr algn="ctr">
              <a:buNone/>
            </a:pPr>
            <a:r>
              <a:rPr lang="es-ES" sz="4000" b="1" dirty="0"/>
              <a:t>/Oh, Oh, Oh, Hosanna al Altísimo///</a:t>
            </a:r>
          </a:p>
          <a:p>
            <a:pPr algn="ctr">
              <a:buNone/>
            </a:pPr>
            <a:r>
              <a:rPr lang="es-ES" sz="4000" b="1" dirty="0"/>
              <a:t>Grande es el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NO TODOS DORMIREMOS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NO VUELVO ATRÁS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NOS HUMILLAMOS Y NOS POSTRAMOS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NOS REUNIMOS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NUEVO ACEITE DE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NUNCA HAY UNA 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NUNCA VENDRA EL FIN 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GRANDE ES JEHOVA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Grande es Jehová </a:t>
            </a:r>
          </a:p>
          <a:p>
            <a:pPr algn="ctr">
              <a:buNone/>
            </a:pPr>
            <a:r>
              <a:rPr lang="es-ES" sz="4000" b="1" dirty="0"/>
              <a:t>y digno de ser alabado</a:t>
            </a:r>
          </a:p>
          <a:p>
            <a:pPr algn="ctr">
              <a:buNone/>
            </a:pPr>
            <a:r>
              <a:rPr lang="es-ES" sz="4000" b="1" dirty="0"/>
              <a:t>En la ciudad de nuestro Dios, </a:t>
            </a:r>
          </a:p>
          <a:p>
            <a:pPr algn="ctr">
              <a:buNone/>
            </a:pPr>
            <a:r>
              <a:rPr lang="es-ES" sz="4000" b="1" dirty="0"/>
              <a:t>en su monte Santo</a:t>
            </a:r>
          </a:p>
          <a:p>
            <a:pPr algn="ctr">
              <a:buNone/>
            </a:pPr>
            <a:r>
              <a:rPr lang="es-ES" sz="4000" b="1" dirty="0"/>
              <a:t>Hermosa provincia, </a:t>
            </a:r>
          </a:p>
          <a:p>
            <a:pPr algn="ctr">
              <a:buNone/>
            </a:pPr>
            <a:r>
              <a:rPr lang="es-ES" sz="4000" b="1" dirty="0"/>
              <a:t>el gozo de toda la tierra</a:t>
            </a:r>
          </a:p>
          <a:p>
            <a:pPr algn="ctr">
              <a:buNone/>
            </a:pPr>
            <a:r>
              <a:rPr lang="es-ES" sz="4000" b="1" dirty="0"/>
              <a:t>Es el monte de Sión a los lados del norte, la ciudad del Gran Rey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GRANDE ES JEHOVÁ, DIGNO EN GRAN MANERA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//Grande es Jehová, digno en gran manera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 ser alabado en el monte de su Santidad//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 Hermosa provincia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Es el monte de Sion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gozo de toda la tierra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La ciudad del gran Rey//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 Todo lo que respire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Alabe a Jehová//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800" b="1" dirty="0">
                <a:hlinkClick r:id="rId2" action="ppaction://hlinksldjump"/>
              </a:rPr>
              <a:t>GRANDE ES TU NOMBRE OH DIOS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Grande es tu nombre oh Dios//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Nombre que has puesto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En tu pueblo santo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Grande es tu nombre oh Dios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GRANDE Y MARAVILLOSAS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Grande y maravillosas son tus obras,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Señor Dios Todopoderoso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Justos y verdaderos son tus caminos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/Rey de los Santos. 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Quién no temerá, Oh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glorificará tu nombre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Pues sólo tú eres santo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lo cual todas las naciones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Vendrán y te adorarán, y te adorarán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Oh Gloria a Dios, Aleluya, Amén, 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Temed a Dios y dadle gloria</a:t>
            </a:r>
          </a:p>
          <a:p>
            <a:pPr algn="ctr">
              <a:buNone/>
            </a:pPr>
            <a:r>
              <a:rPr lang="es-ES" sz="4000" b="1" dirty="0"/>
              <a:t>Porque su juicio ha llegado</a:t>
            </a:r>
          </a:p>
          <a:p>
            <a:pPr algn="ctr">
              <a:buNone/>
            </a:pPr>
            <a:r>
              <a:rPr lang="es-ES" sz="4000" b="1" dirty="0"/>
              <a:t>Y adorad a aquel que hizo</a:t>
            </a:r>
          </a:p>
          <a:p>
            <a:pPr algn="ctr">
              <a:buNone/>
            </a:pPr>
            <a:r>
              <a:rPr lang="es-ES" sz="4000" b="1" dirty="0"/>
              <a:t>El cielo y la tierra y el mar</a:t>
            </a:r>
          </a:p>
          <a:p>
            <a:pPr algn="ctr">
              <a:buNone/>
            </a:pPr>
            <a:r>
              <a:rPr lang="es-ES" sz="4000" b="1" dirty="0"/>
              <a:t>Y las fuentes de las aguas</a:t>
            </a:r>
          </a:p>
          <a:p>
            <a:pPr algn="ctr">
              <a:buNone/>
            </a:pPr>
            <a:r>
              <a:rPr lang="es-ES" sz="4000" b="1" dirty="0"/>
              <a:t>Oh Gloria a Dios, Aleluya, Amén. 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GRITAD JUBILOSOS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Gritad Jubilosos</a:t>
            </a:r>
          </a:p>
          <a:p>
            <a:pPr algn="ctr">
              <a:buNone/>
            </a:pPr>
            <a:r>
              <a:rPr lang="es-ES" sz="3600" b="1" dirty="0"/>
              <a:t>Que grande es en medio de ti</a:t>
            </a:r>
          </a:p>
          <a:p>
            <a:pPr algn="ctr">
              <a:buNone/>
            </a:pPr>
            <a:r>
              <a:rPr lang="es-ES" sz="3600" b="1" dirty="0"/>
              <a:t>El Santo de Israel//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Sacaréis  agua con gozo</a:t>
            </a:r>
          </a:p>
          <a:p>
            <a:pPr algn="ctr">
              <a:buNone/>
            </a:pPr>
            <a:r>
              <a:rPr lang="es-ES" sz="3600" b="1" dirty="0"/>
              <a:t>De la fuente de la salvación</a:t>
            </a:r>
          </a:p>
          <a:p>
            <a:pPr algn="ctr">
              <a:buNone/>
            </a:pPr>
            <a:r>
              <a:rPr lang="es-ES" sz="3600" b="1" dirty="0"/>
              <a:t>Dad gracias al Señor</a:t>
            </a:r>
          </a:p>
          <a:p>
            <a:pPr algn="ctr">
              <a:buNone/>
            </a:pPr>
            <a:r>
              <a:rPr lang="es-ES" sz="3600" b="1" dirty="0"/>
              <a:t>Aclamad su nombre</a:t>
            </a:r>
          </a:p>
          <a:p>
            <a:pPr algn="ctr">
              <a:buNone/>
            </a:pPr>
            <a:r>
              <a:rPr lang="es-ES" sz="3600" b="1" dirty="0"/>
              <a:t>Proclamad entre los pueblos sus hazañas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3600" b="1" dirty="0"/>
              <a:t>Cantad al Señor </a:t>
            </a:r>
          </a:p>
          <a:p>
            <a:pPr algn="ctr">
              <a:buNone/>
            </a:pPr>
            <a:r>
              <a:rPr lang="es-ES" sz="3600" b="1" dirty="0"/>
              <a:t>Que hizo proezas</a:t>
            </a:r>
          </a:p>
          <a:p>
            <a:pPr algn="ctr">
              <a:buNone/>
            </a:pPr>
            <a:r>
              <a:rPr lang="es-ES" sz="3600" b="1" dirty="0"/>
              <a:t>Anunciadlas por toda la tierra</a:t>
            </a:r>
          </a:p>
          <a:p>
            <a:pPr algn="ctr">
              <a:buNone/>
            </a:pPr>
            <a:r>
              <a:rPr lang="es-ES" sz="3600" b="1" dirty="0"/>
              <a:t>Gritad jubilosos</a:t>
            </a:r>
          </a:p>
          <a:p>
            <a:pPr algn="ctr">
              <a:buNone/>
            </a:pPr>
            <a:r>
              <a:rPr lang="es-ES" sz="3600" b="1" dirty="0"/>
              <a:t>Escuchad habitantes de Sion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El Señor es mi luz</a:t>
            </a:r>
          </a:p>
          <a:p>
            <a:pPr algn="ctr">
              <a:buNone/>
            </a:pPr>
            <a:r>
              <a:rPr lang="es-ES" sz="3600" b="1" dirty="0"/>
              <a:t>Él es mi salvación</a:t>
            </a:r>
          </a:p>
          <a:p>
            <a:pPr algn="ctr">
              <a:buNone/>
            </a:pPr>
            <a:r>
              <a:rPr lang="es-ES" sz="3600" b="1" dirty="0"/>
              <a:t>Confiaré y no temeré</a:t>
            </a:r>
          </a:p>
          <a:p>
            <a:pPr algn="ctr">
              <a:buNone/>
            </a:pPr>
            <a:r>
              <a:rPr lang="es-ES" sz="3600" b="1" dirty="0"/>
              <a:t>Dad gracias al Señor</a:t>
            </a:r>
          </a:p>
          <a:p>
            <a:pPr algn="ctr">
              <a:buNone/>
            </a:pPr>
            <a:r>
              <a:rPr lang="es-ES" sz="3600" b="1" dirty="0"/>
              <a:t>Proclamad su nombre</a:t>
            </a:r>
          </a:p>
          <a:p>
            <a:pPr algn="ctr">
              <a:buNone/>
            </a:pPr>
            <a:r>
              <a:rPr lang="es-ES" sz="3600" b="1" dirty="0"/>
              <a:t>Anunciad entre los pueblos</a:t>
            </a:r>
          </a:p>
          <a:p>
            <a:pPr algn="ctr">
              <a:buNone/>
            </a:pPr>
            <a:r>
              <a:rPr lang="es-ES" sz="3600" b="1" dirty="0"/>
              <a:t>Sus hazañas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8858281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GUARDA LAS SENDAS DE MIS PIES SEÑOR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Guarda las sendas de mis pies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Para hacer tu voluntad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Mira que a veces no se a donde ir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No se como luchar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14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Dame las fuerzas para entregar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En tus manos toda mi 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Dame las fuerzas para entregarme sin mezquindad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Dame las fuerzas para rendirte mis deseos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Mis planes, mis días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Y esperarte en la noche porque tú eres mi amanecer</a:t>
            </a:r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3999" cy="66437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Como Moisés miraba la nube</a:t>
            </a:r>
          </a:p>
          <a:p>
            <a:pPr algn="ctr">
              <a:buNone/>
            </a:pPr>
            <a:r>
              <a:rPr lang="es-ES" sz="3600" b="1" dirty="0"/>
              <a:t>Para saber cuando marchar</a:t>
            </a:r>
          </a:p>
          <a:p>
            <a:pPr algn="ctr">
              <a:buNone/>
            </a:pPr>
            <a:r>
              <a:rPr lang="es-ES" sz="3600" b="1" dirty="0"/>
              <a:t>Así quiero que tú me guíes</a:t>
            </a:r>
          </a:p>
          <a:p>
            <a:pPr algn="ctr">
              <a:buNone/>
            </a:pPr>
            <a:r>
              <a:rPr lang="es-ES" sz="3600" b="1" dirty="0"/>
              <a:t>Do tu gloria me has de mostrar</a:t>
            </a:r>
          </a:p>
          <a:p>
            <a:pPr algn="ctr">
              <a:buNone/>
            </a:pPr>
            <a:r>
              <a:rPr lang="es-ES" sz="3600" b="1" dirty="0"/>
              <a:t>Muestra el camino que me has trazado</a:t>
            </a:r>
          </a:p>
          <a:p>
            <a:pPr algn="ctr">
              <a:buNone/>
            </a:pPr>
            <a:r>
              <a:rPr lang="es-ES" sz="3600" b="1" dirty="0"/>
              <a:t>Para tu propósito cumplir</a:t>
            </a:r>
          </a:p>
          <a:p>
            <a:pPr algn="ctr">
              <a:buNone/>
            </a:pPr>
            <a:r>
              <a:rPr lang="es-ES" sz="3600" b="1" dirty="0"/>
              <a:t>Muestra la huella que has dejado para seguir</a:t>
            </a:r>
          </a:p>
          <a:p>
            <a:pPr algn="ctr">
              <a:buNone/>
            </a:pPr>
            <a:r>
              <a:rPr lang="es-ES" sz="3600" b="1" dirty="0"/>
              <a:t>Como oveja de tu rebaño hazme oír tu voz</a:t>
            </a:r>
          </a:p>
          <a:p>
            <a:pPr algn="ctr">
              <a:buNone/>
            </a:pPr>
            <a:r>
              <a:rPr lang="es-ES" sz="3600" b="1" dirty="0"/>
              <a:t>Y alabarte con gozo porque me has dado una </a:t>
            </a:r>
          </a:p>
          <a:p>
            <a:pPr algn="ctr">
              <a:buNone/>
            </a:pPr>
            <a:r>
              <a:rPr lang="es-ES" sz="3600" b="1" dirty="0"/>
              <a:t>nueva canción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643997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GUSTAD Y VED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/Gustad y ved que es bueno Jehová //</a:t>
            </a:r>
          </a:p>
          <a:p>
            <a:pPr algn="ctr">
              <a:buNone/>
            </a:pPr>
            <a:r>
              <a:rPr lang="es-ES" sz="4000" b="1" dirty="0"/>
              <a:t>Dichoso es el hombre que confía en El//</a:t>
            </a:r>
          </a:p>
          <a:p>
            <a:pPr algn="ctr">
              <a:buNone/>
            </a:pPr>
            <a:r>
              <a:rPr lang="es-ES" sz="4000" b="1" dirty="0"/>
              <a:t>Temed a Jehová vosotros sus santos</a:t>
            </a:r>
          </a:p>
          <a:p>
            <a:pPr algn="ctr">
              <a:buNone/>
            </a:pPr>
            <a:r>
              <a:rPr lang="es-ES" sz="4000" b="1" dirty="0"/>
              <a:t>Pues nada falta a los que le temen.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OH AMOR DE DIOS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OH DIOS CUANTO AMO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OH HERMANO BUSCA EL REYNO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OH JEHOVA MUCHOS SON MIS ADVERSARIOS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6" action="ppaction://hlinksldjump"/>
              </a:rPr>
              <a:t>OH PADRE DI LA PALABRA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OH QUE AMIGO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OH QUIEN TUVIESE TAL CORAZON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OH SEÑOR DIOS DEL CIELO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OH SEÑOR ESCONDEME EN TI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OH SEÑOR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OH SEÑOR QUE SEA HUMILDE ANTE TI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OH SEÑOR TENGO HAMBRE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OH SEÑOR TU ERES MI FORTALEZA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 LLEGADO EL FIN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 llegado el fin//</a:t>
            </a:r>
          </a:p>
          <a:p>
            <a:pPr algn="ctr">
              <a:buNone/>
            </a:pPr>
            <a:r>
              <a:rPr lang="es-ES" sz="3600" b="1" dirty="0"/>
              <a:t>Del hombre viejo, del hombre carnal</a:t>
            </a:r>
          </a:p>
          <a:p>
            <a:pPr algn="ctr">
              <a:buNone/>
            </a:pPr>
            <a:r>
              <a:rPr lang="es-ES" sz="3600" b="1" dirty="0"/>
              <a:t>Que solo piensa en lo terrenal</a:t>
            </a:r>
          </a:p>
          <a:p>
            <a:pPr algn="ctr">
              <a:buNone/>
            </a:pPr>
            <a:r>
              <a:rPr lang="es-ES" sz="3600" b="1" dirty="0"/>
              <a:t>Y su deleite está en lo natural.</a:t>
            </a:r>
          </a:p>
          <a:p>
            <a:pPr algn="ctr">
              <a:buNone/>
            </a:pPr>
            <a:r>
              <a:rPr lang="es-ES" sz="3600" b="1" dirty="0"/>
              <a:t>Está naciendo, está creciendo</a:t>
            </a:r>
          </a:p>
          <a:p>
            <a:pPr algn="ctr">
              <a:buNone/>
            </a:pPr>
            <a:r>
              <a:rPr lang="es-ES" sz="3600" b="1" dirty="0"/>
              <a:t>El hombre nuevo creado según Dios</a:t>
            </a:r>
          </a:p>
          <a:p>
            <a:pPr algn="ctr">
              <a:buNone/>
            </a:pPr>
            <a:r>
              <a:rPr lang="es-ES" sz="3600" b="1" dirty="0"/>
              <a:t>El es la vida, Es la unción</a:t>
            </a:r>
          </a:p>
          <a:p>
            <a:pPr algn="ctr">
              <a:buNone/>
            </a:pPr>
            <a:r>
              <a:rPr lang="es-ES" sz="3600" b="1" dirty="0"/>
              <a:t>El es la imagen de nuestro salvador.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HABLAME MAS DE CRISTO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Háblame más de Cristo</a:t>
            </a:r>
          </a:p>
          <a:p>
            <a:pPr algn="ctr">
              <a:buNone/>
            </a:pPr>
            <a:r>
              <a:rPr lang="es-ES" sz="5400" b="1" dirty="0"/>
              <a:t>quiero escuchar </a:t>
            </a:r>
          </a:p>
          <a:p>
            <a:pPr algn="ctr">
              <a:buNone/>
            </a:pPr>
            <a:r>
              <a:rPr lang="es-ES" sz="5400" b="1" dirty="0"/>
              <a:t>la historia fiel</a:t>
            </a:r>
          </a:p>
          <a:p>
            <a:pPr algn="ctr">
              <a:buNone/>
            </a:pPr>
            <a:r>
              <a:rPr lang="es-ES" sz="5400" b="1" dirty="0"/>
              <a:t>de mi Jesús mi Salvador</a:t>
            </a:r>
          </a:p>
          <a:p>
            <a:pPr algn="ctr">
              <a:buNone/>
            </a:pPr>
            <a:r>
              <a:rPr lang="es-ES" sz="5400" b="1" dirty="0"/>
              <a:t>quiero vivir tan solo por El </a:t>
            </a:r>
          </a:p>
          <a:p>
            <a:pPr algn="ctr">
              <a:buNone/>
            </a:pPr>
            <a:r>
              <a:rPr lang="es-ES" sz="5400" b="1" dirty="0"/>
              <a:t> 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HACED PUES FIRME LA ELECCIÓN Y  VOCACIÓN</a:t>
            </a:r>
            <a:endParaRPr lang="es-ES" b="1" dirty="0"/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sz="4000" b="1" dirty="0"/>
              <a:t>Haced pues firme la elección y vocación///</a:t>
            </a:r>
          </a:p>
          <a:p>
            <a:pPr algn="ctr">
              <a:buNone/>
            </a:pPr>
            <a:r>
              <a:rPr lang="es-ES" sz="4000" b="1" dirty="0"/>
              <a:t>Pues si hacéis esto nunca caeréis.</a:t>
            </a:r>
          </a:p>
          <a:p>
            <a:pPr algn="ctr">
              <a:buNone/>
            </a:pPr>
            <a:r>
              <a:rPr lang="es-ES" sz="4000" b="1" dirty="0"/>
              <a:t>Pues así os será otorgada</a:t>
            </a:r>
          </a:p>
          <a:p>
            <a:pPr algn="ctr">
              <a:buNone/>
            </a:pPr>
            <a:r>
              <a:rPr lang="es-ES" sz="4000" b="1" dirty="0"/>
              <a:t>Amplia y generosa entrada en el reino</a:t>
            </a:r>
          </a:p>
          <a:p>
            <a:pPr algn="ctr">
              <a:buNone/>
            </a:pPr>
            <a:r>
              <a:rPr lang="es-ES" sz="4000" b="1" dirty="0"/>
              <a:t>De nuestro Señor y Salvador</a:t>
            </a:r>
          </a:p>
          <a:p>
            <a:pPr algn="ctr">
              <a:buNone/>
            </a:pPr>
            <a:r>
              <a:rPr lang="es-ES" sz="4000" b="1" dirty="0"/>
              <a:t>Pues si hacéis esto nunca caeréis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HAS CAMBIADO MI LAMENTO EN BAILE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Has cambiado mi lamento en baile</a:t>
            </a:r>
          </a:p>
          <a:p>
            <a:pPr algn="ctr">
              <a:buNone/>
            </a:pPr>
            <a:r>
              <a:rPr lang="es-ES" sz="4000" b="1" dirty="0"/>
              <a:t>Me ceñiste todo de alegría//</a:t>
            </a:r>
          </a:p>
          <a:p>
            <a:pPr algn="ctr">
              <a:buNone/>
            </a:pPr>
            <a:r>
              <a:rPr lang="es-ES" sz="4000" b="1" dirty="0"/>
              <a:t>//Por tanto a ti cantaré</a:t>
            </a:r>
          </a:p>
          <a:p>
            <a:pPr algn="ctr">
              <a:buNone/>
            </a:pPr>
            <a:r>
              <a:rPr lang="es-ES" sz="4000" b="1" dirty="0"/>
              <a:t>Gloria mía, gloria mía//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Oh </a:t>
            </a:r>
            <a:r>
              <a:rPr lang="es-ES" sz="4000" b="1" dirty="0" err="1"/>
              <a:t>Adonai</a:t>
            </a:r>
            <a:r>
              <a:rPr lang="es-ES" sz="4000" b="1" dirty="0"/>
              <a:t>, Oh </a:t>
            </a:r>
            <a:r>
              <a:rPr lang="es-ES" sz="4000" b="1" dirty="0" err="1"/>
              <a:t>Adonai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Dios del Universo, Señor de la creación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Los cielos cuentan tu gloria</a:t>
            </a:r>
          </a:p>
          <a:p>
            <a:pPr algn="ctr">
              <a:buNone/>
            </a:pPr>
            <a:r>
              <a:rPr lang="es-ES" sz="4000" b="1" dirty="0"/>
              <a:t>Tus hijos que te adoran</a:t>
            </a:r>
          </a:p>
          <a:p>
            <a:pPr algn="ctr">
              <a:buNone/>
            </a:pPr>
            <a:r>
              <a:rPr lang="es-ES" sz="4000" b="1" dirty="0"/>
              <a:t>Por todas tus maravillas</a:t>
            </a:r>
          </a:p>
          <a:p>
            <a:pPr algn="ctr">
              <a:buNone/>
            </a:pPr>
            <a:r>
              <a:rPr lang="es-ES" sz="4000" b="1" dirty="0"/>
              <a:t>¡</a:t>
            </a:r>
            <a:r>
              <a:rPr lang="es-ES" sz="4000" b="1" dirty="0" err="1"/>
              <a:t>Adonai</a:t>
            </a:r>
            <a:r>
              <a:rPr lang="es-ES" sz="4000" b="1" dirty="0"/>
              <a:t>!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5" cy="65008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s-ES" sz="5100" b="1" dirty="0">
                <a:hlinkClick r:id="rId2" action="ppaction://hlinksldjump"/>
              </a:rPr>
              <a:t>HAS CAMBIADO MI LAMENTO EN BAILE SEÑOR</a:t>
            </a:r>
            <a:endParaRPr lang="es-ES" sz="51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Has cambiado mi lamento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en baile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Desataste mi silicio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Haz cambiado mi lamento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en baile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Me ceñiste de alegría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Por lo tanto cantaré a ti Señor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No estaré callado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Jehová mi Dios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100" b="1" dirty="0"/>
              <a:t>yo te alabaré para siempre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HAS CONTADO EL COSTO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Has contado el costo de este camino al </a:t>
            </a:r>
          </a:p>
          <a:p>
            <a:pPr algn="ctr">
              <a:buNone/>
            </a:pPr>
            <a:r>
              <a:rPr lang="es-ES" sz="3600" b="1" dirty="0"/>
              <a:t>andar?</a:t>
            </a:r>
          </a:p>
          <a:p>
            <a:pPr algn="ctr">
              <a:buNone/>
            </a:pPr>
            <a:r>
              <a:rPr lang="es-ES" sz="3600" b="1" dirty="0"/>
              <a:t>Haz pagado el precio para mi rostro mirar?</a:t>
            </a:r>
          </a:p>
          <a:p>
            <a:pPr algn="ctr">
              <a:buNone/>
            </a:pPr>
            <a:r>
              <a:rPr lang="es-ES" sz="3600" b="1" dirty="0"/>
              <a:t>Para mirar al Dios viviente</a:t>
            </a:r>
          </a:p>
          <a:p>
            <a:pPr algn="ctr">
              <a:buNone/>
            </a:pPr>
            <a:r>
              <a:rPr lang="es-ES" sz="3600" b="1" dirty="0"/>
              <a:t>Tienes que dar la espalda al “yo”</a:t>
            </a:r>
          </a:p>
          <a:p>
            <a:pPr algn="ctr">
              <a:buNone/>
            </a:pPr>
            <a:r>
              <a:rPr lang="es-ES" sz="3600" b="1" dirty="0"/>
              <a:t>Morir al “yo”, dejar al “yo”, atrás</a:t>
            </a:r>
          </a:p>
          <a:p>
            <a:pPr algn="ctr">
              <a:buNone/>
            </a:pPr>
            <a:r>
              <a:rPr lang="es-ES" sz="3600" b="1" dirty="0"/>
              <a:t>Ser nada, ser vaciado </a:t>
            </a:r>
          </a:p>
          <a:p>
            <a:pPr algn="ctr">
              <a:buNone/>
            </a:pPr>
            <a:r>
              <a:rPr lang="es-ES" sz="3600" b="1" dirty="0"/>
              <a:t>Para que El sea en todo, en todos  </a:t>
            </a:r>
          </a:p>
          <a:p>
            <a:pPr algn="ctr">
              <a:buNone/>
            </a:pPr>
            <a:r>
              <a:rPr lang="es-ES" sz="3600" b="1" dirty="0"/>
              <a:t>El Cristo en </a:t>
            </a:r>
            <a:r>
              <a:rPr lang="es-ES" sz="3600" b="1" dirty="0" err="1"/>
              <a:t>Ti.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HASTA DONDE IRE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Hasta donde iré en obediencia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la cruz, todo el camino a la cruz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Deseo tu voluntad y no la mía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la cruz, todo el camino a la cruz.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Todos mis pasos has ordenado ya,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conoces el camino y me lo mostrarás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Toma mi mano y guíame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la cruz todo el camino a la cruz.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5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ALGO EN MÍ 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Hay algo en mí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Que no puede volver atrás//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Satanás me puede tentar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me puede probar y cada día me puede hablar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Más hay algo en mí que no puede volver atrás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hay algo en mí que adelante va a seguir//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el Rey de Reyes que reina 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en cada batalla ganará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más hay algo en mi que adelante va a seguir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643999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AQUÍ UN VARÓN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Hay aquí un varón que hace el agua vino </a:t>
            </a:r>
          </a:p>
          <a:p>
            <a:pPr algn="ctr">
              <a:buNone/>
            </a:pPr>
            <a:r>
              <a:rPr lang="es-ES" sz="3600" b="1" dirty="0"/>
              <a:t>Y que anda sobre el mar </a:t>
            </a:r>
          </a:p>
          <a:p>
            <a:pPr algn="ctr">
              <a:buNone/>
            </a:pPr>
            <a:r>
              <a:rPr lang="es-ES" sz="3600" b="1" dirty="0"/>
              <a:t>Y abre los ojos de los ciegos</a:t>
            </a:r>
          </a:p>
          <a:p>
            <a:pPr algn="ctr">
              <a:buNone/>
            </a:pPr>
            <a:r>
              <a:rPr lang="es-ES" sz="3600" b="1" dirty="0"/>
              <a:t>Y regresa la vida a aquellos que han muerto</a:t>
            </a:r>
          </a:p>
          <a:p>
            <a:pPr algn="ctr">
              <a:buNone/>
            </a:pPr>
            <a:r>
              <a:rPr lang="es-ES" sz="3600" b="1" dirty="0"/>
              <a:t>Y alimentó a cuatro mil con los siete panes.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Hay aquí un varón que echa  fuera los demonios</a:t>
            </a:r>
          </a:p>
          <a:p>
            <a:pPr algn="ctr">
              <a:buNone/>
            </a:pPr>
            <a:r>
              <a:rPr lang="es-ES" sz="3600" b="1" dirty="0"/>
              <a:t>Y hace andar los cojos </a:t>
            </a:r>
          </a:p>
          <a:p>
            <a:pPr algn="ctr">
              <a:buNone/>
            </a:pPr>
            <a:r>
              <a:rPr lang="es-ES" sz="3600" b="1" dirty="0"/>
              <a:t>y me ha escogido aún a mí</a:t>
            </a:r>
          </a:p>
          <a:p>
            <a:pPr algn="ctr">
              <a:buNone/>
            </a:pPr>
            <a:r>
              <a:rPr lang="es-ES" sz="3600" b="1" dirty="0"/>
              <a:t>Y no tendré temor porque El vive en mi corazón </a:t>
            </a:r>
          </a:p>
          <a:p>
            <a:pPr algn="ctr">
              <a:buNone/>
            </a:pPr>
            <a:r>
              <a:rPr lang="es-ES" sz="3600" b="1" dirty="0"/>
              <a:t>Soy un hombre nuevo, hay aquí un varón.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Hay aquí un varón al que yo buscaba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Para el hombre que entraba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la puerta no hallaba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Lo llevaron al techo y lo hicieron bajar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Jesús le miró y comenzó a hablarle y dijo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Todos tus pecados son perdonados este día,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Levántate, toma tu lecho y camina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caminando afuera, gritaba de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les digo a ustedes que hay aquí un varón.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ALZARE MIS OJOS A LOS MONTES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ALZO MIS MANOS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AMAD EL UNO AL OTRO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AMADOS, AMADOS SOMOS LOS HIJOS DE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AMARTE SOLO A TI</a:t>
            </a:r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 </a:t>
            </a:r>
            <a:r>
              <a:rPr lang="es-ES" b="1" dirty="0">
                <a:hlinkClick r:id="rId7" action="ppaction://hlinksldjump"/>
              </a:rPr>
              <a:t>AMEMONOS DE CORAZON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AMOR TAN GRANDE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ANDANDO EN EL ESPIRITU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ANDARE EN LA LUZ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ANHELO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APARTATE TIERRA, YO BROTARE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AQUEL QUE LA BUENA OBRA EMPEZO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AQUÍ ESTAMOS EN EL MONTE DE MORIAH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AQUÍ ESTOY</a:t>
            </a: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OH VEN CONMIGO HERMANO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OH VEN HERMANO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OH VEN Y SUBE TRAE TUS RAMAS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OIGO DANZAS DETRÁS DEL VELO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OIGO EL SONIDO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OYE HERMANO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OYE HERMANO VAMOS A CANTAR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OYE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OYE MI CLAMOR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OYE OH DIOS MI CLAMOR 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Hay aquí un varón y los discípulos clamaban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Cuando el barco andaba y las olas golpeaban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Así lo despertaron la tempestad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rugiendo y dijeron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te importa que estamos muriendo?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dijo: Calla! Enmudece! Y el viento cesó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El dijo “Donde está la Fe,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por que se asustaron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cuando vieron el mar en paz,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 calmó su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Dijeron: Gracias Padre,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 hay aquí un varón.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HAY MOMENTOS  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Hay momentos que las palabras no alcanzan </a:t>
            </a:r>
          </a:p>
          <a:p>
            <a:pPr algn="ctr">
              <a:buNone/>
            </a:pPr>
            <a:r>
              <a:rPr lang="es-ES" sz="4000" b="1" dirty="0"/>
              <a:t>Para decirte lo que siento</a:t>
            </a:r>
          </a:p>
          <a:p>
            <a:pPr algn="ctr">
              <a:buNone/>
            </a:pPr>
            <a:r>
              <a:rPr lang="es-ES" sz="4000" b="1" dirty="0"/>
              <a:t>Por ti mi buen Jesús</a:t>
            </a:r>
          </a:p>
          <a:p>
            <a:pPr algn="ctr">
              <a:buNone/>
            </a:pPr>
            <a:r>
              <a:rPr lang="es-ES" sz="4000" b="1" dirty="0"/>
              <a:t>Yo te agradezco, por todo</a:t>
            </a:r>
          </a:p>
          <a:p>
            <a:pPr algn="ctr">
              <a:buNone/>
            </a:pPr>
            <a:r>
              <a:rPr lang="es-ES" sz="4000" b="1" dirty="0"/>
              <a:t>Lo que has hecho, por todo lo que haces</a:t>
            </a:r>
          </a:p>
          <a:p>
            <a:pPr algn="ctr">
              <a:buNone/>
            </a:pPr>
            <a:r>
              <a:rPr lang="es-ES" sz="4000" b="1" dirty="0"/>
              <a:t>Y todo lo que harás.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HAY PERDÓN POR LA SANGRE DE JESÚS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Hay perdón por la sangre de Jesús</a:t>
            </a:r>
          </a:p>
          <a:p>
            <a:pPr algn="ctr">
              <a:buNone/>
            </a:pPr>
            <a:r>
              <a:rPr lang="es-ES" sz="4000" b="1" dirty="0"/>
              <a:t>Hay perdón por su muerte en la cruz</a:t>
            </a:r>
          </a:p>
          <a:p>
            <a:pPr algn="ctr">
              <a:buNone/>
            </a:pPr>
            <a:r>
              <a:rPr lang="es-ES" sz="4000" b="1" dirty="0"/>
              <a:t>Proclamad que hay perdón, para todos hay perdón</a:t>
            </a:r>
          </a:p>
          <a:p>
            <a:pPr algn="ctr">
              <a:buNone/>
            </a:pPr>
            <a:r>
              <a:rPr lang="es-ES" sz="4000" b="1" dirty="0"/>
              <a:t>Los que acuden al Señor Jesús.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HAY PODER, PODER</a:t>
            </a:r>
            <a:endParaRPr lang="es-ES" sz="4000" b="1" dirty="0"/>
          </a:p>
          <a:p>
            <a:pPr algn="ctr">
              <a:buNone/>
            </a:pPr>
            <a:endParaRPr lang="es-ES" sz="35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Hay poder, poder, sin igual poder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En Jesús, Aleluya,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quien murió y resucitó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Hay poder, poder sin igual poder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En la sangre que El vertió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Quieres ser salvo de toda maldad?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Tan sólo hay poder en mi Jesús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Quieres vivir y gozar santidad?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300" b="1" dirty="0"/>
              <a:t>Tan sólo hay poder en Jesús.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/>
              <a:t>Quieres ser libre de orgullo y pasión?</a:t>
            </a:r>
          </a:p>
          <a:p>
            <a:pPr algn="ctr">
              <a:buNone/>
            </a:pPr>
            <a:r>
              <a:rPr lang="es-ES" sz="3600" b="1" dirty="0"/>
              <a:t>Tan solo hay poder en mi Jesús</a:t>
            </a:r>
          </a:p>
          <a:p>
            <a:pPr algn="ctr">
              <a:buNone/>
            </a:pPr>
            <a:r>
              <a:rPr lang="es-ES" sz="3600" b="1" dirty="0"/>
              <a:t>Quieres vencer toda cruel tentación?</a:t>
            </a:r>
          </a:p>
          <a:p>
            <a:pPr algn="ctr">
              <a:buNone/>
            </a:pPr>
            <a:r>
              <a:rPr lang="es-ES" sz="3600" b="1" dirty="0"/>
              <a:t>Tan solo hay poder en Jesús.</a:t>
            </a:r>
          </a:p>
          <a:p>
            <a:pPr algn="ctr">
              <a:buNone/>
            </a:pPr>
            <a:r>
              <a:rPr lang="es-ES" sz="3600" b="1" dirty="0"/>
              <a:t>Quieres servir a tu Rey y Señor?</a:t>
            </a:r>
          </a:p>
          <a:p>
            <a:pPr algn="ctr">
              <a:buNone/>
            </a:pPr>
            <a:r>
              <a:rPr lang="es-ES" sz="3600" b="1" dirty="0"/>
              <a:t>Tan solo hay poder en mi Jesús</a:t>
            </a:r>
          </a:p>
          <a:p>
            <a:pPr algn="ctr">
              <a:buNone/>
            </a:pPr>
            <a:r>
              <a:rPr lang="es-ES" sz="3600" b="1" dirty="0"/>
              <a:t>Ven, y ser salvo podrás en su amor</a:t>
            </a:r>
          </a:p>
          <a:p>
            <a:pPr algn="ctr">
              <a:buNone/>
            </a:pPr>
            <a:r>
              <a:rPr lang="es-ES" sz="3600" b="1" dirty="0"/>
              <a:t>Tan sólo hay poder en Jesús.</a:t>
            </a:r>
          </a:p>
          <a:p>
            <a:pPr algn="ctr">
              <a:buNone/>
            </a:pPr>
            <a:r>
              <a:rPr lang="es-ES" sz="3600" b="1" dirty="0"/>
              <a:t>Hay unción, unción…</a:t>
            </a:r>
          </a:p>
          <a:p>
            <a:pPr algn="ctr">
              <a:buNone/>
            </a:pPr>
            <a:r>
              <a:rPr lang="es-ES" sz="3600" b="1" dirty="0"/>
              <a:t>Hay paz, paz…</a:t>
            </a:r>
          </a:p>
          <a:p>
            <a:pPr algn="ctr">
              <a:buNone/>
            </a:pPr>
            <a:r>
              <a:rPr lang="es-ES" sz="3600" b="1" dirty="0"/>
              <a:t>Hay amor, amor…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QUE SUBIR EN EL ESPIRITU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Hay que subir en el Espíritu</a:t>
            </a:r>
          </a:p>
          <a:p>
            <a:pPr algn="ctr">
              <a:buNone/>
            </a:pPr>
            <a:r>
              <a:rPr lang="es-ES" sz="3600" b="1" dirty="0"/>
              <a:t>Cada momento al andar</a:t>
            </a:r>
          </a:p>
          <a:p>
            <a:pPr algn="ctr">
              <a:buNone/>
            </a:pPr>
            <a:r>
              <a:rPr lang="es-ES" sz="3600" b="1" dirty="0"/>
              <a:t>Hay que subir en el Espíritu,</a:t>
            </a:r>
          </a:p>
          <a:p>
            <a:pPr algn="ctr">
              <a:buNone/>
            </a:pPr>
            <a:r>
              <a:rPr lang="es-ES" sz="3600" b="1" dirty="0"/>
              <a:t>Cada paso al caminar</a:t>
            </a:r>
          </a:p>
          <a:p>
            <a:pPr algn="ctr">
              <a:buNone/>
            </a:pPr>
            <a:r>
              <a:rPr lang="es-ES" sz="3600" b="1" dirty="0"/>
              <a:t>Deja que El tome el control y tu alma vivirá</a:t>
            </a:r>
          </a:p>
          <a:p>
            <a:pPr algn="ctr">
              <a:buNone/>
            </a:pPr>
            <a:r>
              <a:rPr lang="es-ES" sz="3600" b="1" dirty="0"/>
              <a:t>Ven sube en el Espíritu y sigue andando.</a:t>
            </a:r>
          </a:p>
          <a:p>
            <a:pPr algn="ctr">
              <a:buNone/>
            </a:pPr>
            <a:r>
              <a:rPr lang="es-ES" sz="3600" b="1" dirty="0"/>
              <a:t>La solución a tus problemas, eso es</a:t>
            </a:r>
          </a:p>
          <a:p>
            <a:pPr algn="ctr">
              <a:buNone/>
            </a:pPr>
            <a:r>
              <a:rPr lang="es-ES" sz="3600" b="1" dirty="0"/>
              <a:t>Y la fe que vence dudas eso es</a:t>
            </a:r>
          </a:p>
          <a:p>
            <a:pPr algn="ctr">
              <a:buNone/>
            </a:pPr>
            <a:r>
              <a:rPr lang="es-ES" sz="3600" b="1" dirty="0"/>
              <a:t>Y la fuerza que el débil necesita para andar</a:t>
            </a:r>
          </a:p>
          <a:p>
            <a:pPr algn="ctr">
              <a:buNone/>
            </a:pPr>
            <a:r>
              <a:rPr lang="es-ES" sz="3600" b="1" dirty="0"/>
              <a:t>Ven sube en el Espíritu y sigue andando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TREMENDA UNCION</a:t>
            </a:r>
            <a:endParaRPr lang="es-ES" sz="36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4000" b="1" dirty="0"/>
              <a:t>Hay tremenda unción en los </a:t>
            </a:r>
          </a:p>
          <a:p>
            <a:pPr algn="ctr">
              <a:buNone/>
            </a:pPr>
            <a:r>
              <a:rPr lang="es-ES" sz="4000" b="1" dirty="0"/>
              <a:t>hijos del Señor</a:t>
            </a:r>
          </a:p>
          <a:p>
            <a:pPr algn="ctr">
              <a:buNone/>
            </a:pPr>
            <a:r>
              <a:rPr lang="es-ES" sz="4000" b="1" dirty="0"/>
              <a:t>Hay tremenda unción al orar y cantar</a:t>
            </a:r>
          </a:p>
          <a:p>
            <a:pPr algn="ctr">
              <a:buNone/>
            </a:pPr>
            <a:r>
              <a:rPr lang="es-ES" sz="4000" b="1" dirty="0"/>
              <a:t>Hay tremenda unción </a:t>
            </a:r>
          </a:p>
          <a:p>
            <a:pPr algn="ctr">
              <a:buNone/>
            </a:pPr>
            <a:r>
              <a:rPr lang="es-ES" sz="4000" b="1" dirty="0"/>
              <a:t>en la vida al caminar</a:t>
            </a:r>
          </a:p>
          <a:p>
            <a:pPr algn="ctr">
              <a:buNone/>
            </a:pPr>
            <a:r>
              <a:rPr lang="es-ES" sz="4000" b="1" dirty="0"/>
              <a:t>Hay tremenda unción </a:t>
            </a:r>
          </a:p>
          <a:p>
            <a:pPr algn="ctr">
              <a:buNone/>
            </a:pPr>
            <a:r>
              <a:rPr lang="es-ES" sz="4000" b="1" dirty="0"/>
              <a:t>en los hijos del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14291"/>
            <a:ext cx="8715436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UN CAMBIO, SI</a:t>
            </a:r>
            <a:endParaRPr lang="es-ES" sz="3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/Hay un cambio sí, dentro de </a:t>
            </a:r>
            <a:r>
              <a:rPr lang="es-ES" sz="3900" b="1"/>
              <a:t>mi///</a:t>
            </a:r>
            <a:endParaRPr lang="es-ES" sz="39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Hay un cambio dentro de mi ser.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Las cosas que hacía, ya no las hago más.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Las cosas que decía, ya no las digo más.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Oh Gloria Aleluya el me transformó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Hay un cambio dentro de mi ser.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39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La Biblia que no leía, la leo más y más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Las rodillas que no doblaba, las doblo más y más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Al Dios que no conocía, le conozco más y más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900" b="1" dirty="0"/>
              <a:t>Hay un cambio dentro de mi ser.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UN CAMINO DE SANTIDAD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Hay un camino de santidad</a:t>
            </a:r>
          </a:p>
          <a:p>
            <a:pPr algn="ctr">
              <a:buNone/>
            </a:pPr>
            <a:r>
              <a:rPr lang="es-ES" sz="3600" b="1" dirty="0"/>
              <a:t>Que todos deben conocer</a:t>
            </a:r>
          </a:p>
          <a:p>
            <a:pPr algn="ctr">
              <a:buNone/>
            </a:pPr>
            <a:r>
              <a:rPr lang="es-ES" sz="3600" b="1" dirty="0"/>
              <a:t>Hay un camino de santidad</a:t>
            </a:r>
          </a:p>
          <a:p>
            <a:pPr algn="ctr">
              <a:buNone/>
            </a:pPr>
            <a:r>
              <a:rPr lang="es-ES" sz="3600" b="1" dirty="0"/>
              <a:t>Que nos conduce a El</a:t>
            </a:r>
          </a:p>
          <a:p>
            <a:pPr algn="ctr">
              <a:buNone/>
            </a:pPr>
            <a:r>
              <a:rPr lang="es-ES" sz="3600" b="1" dirty="0"/>
              <a:t>Es el camino que nos lleva a su gloria</a:t>
            </a:r>
          </a:p>
          <a:p>
            <a:pPr algn="ctr">
              <a:buNone/>
            </a:pPr>
            <a:r>
              <a:rPr lang="es-ES" sz="3600" b="1" dirty="0"/>
              <a:t>Es el camino para poderle verle a El.</a:t>
            </a:r>
          </a:p>
          <a:p>
            <a:pPr algn="ctr">
              <a:buNone/>
            </a:pPr>
            <a:r>
              <a:rPr lang="es-ES" sz="3600" b="1" dirty="0"/>
              <a:t>Jesús anduvo allí</a:t>
            </a:r>
          </a:p>
          <a:p>
            <a:pPr algn="ctr">
              <a:buNone/>
            </a:pPr>
            <a:r>
              <a:rPr lang="es-ES" sz="3600" b="1" dirty="0"/>
              <a:t>Hijo modelo es, podemos andar ahí</a:t>
            </a:r>
          </a:p>
          <a:p>
            <a:pPr algn="ctr">
              <a:buNone/>
            </a:pPr>
            <a:r>
              <a:rPr lang="es-ES" sz="3600" b="1" dirty="0"/>
              <a:t>Porque somos uno en El</a:t>
            </a:r>
          </a:p>
          <a:p>
            <a:pPr algn="ctr">
              <a:buNone/>
            </a:pPr>
            <a:r>
              <a:rPr lang="es-ES" sz="3600" b="1" dirty="0"/>
              <a:t>Es el camino que nos lleva a su gloria</a:t>
            </a:r>
          </a:p>
          <a:p>
            <a:pPr algn="ctr">
              <a:buNone/>
            </a:pPr>
            <a:r>
              <a:rPr lang="es-ES" sz="3600" b="1" dirty="0"/>
              <a:t>Es el camino para poder verle a El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UN GOZO MUY PROFUNDO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Hay un gozo muy profundo en mi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Está quedando muy profundo,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Jehová redimió a Israel,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otra vez libre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Hay un gozo muy profundo en mi corazón.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Batid las manos árboles todos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los montes canten también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los campos se regocijen 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broten los arroyos en alabanzas.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85729"/>
            <a:ext cx="8572560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P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PADRE EN TUS MANOS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4" action="ppaction://hlinksldjump"/>
              </a:rPr>
              <a:t>PADRE SI CUIDAS DE LAS AVES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PARA QUE SE SEPA EN LA TIERRA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PASA JESUS POR AQUÍ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PASTOR DE MI ALMA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PELEARAN CONTRA EL CORDERO   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PERDIDO ANDUVE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PEREGRINOS SOMOS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POCO A POCO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2" action="ppaction://hlinksldjump"/>
              </a:rPr>
              <a:t>PODEMOS POSEER LAS NACIONES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PODRAS SER DERRAMADO COMO VINO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4" action="ppaction://hlinksldjump"/>
              </a:rPr>
              <a:t>PON ACEITE EN MI LAMPARA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POR CUANTO SOMOS HIJOS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6" action="ppaction://hlinksldjump"/>
              </a:rPr>
              <a:t>POR EL AMOR DE MIS AMIGOS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7" action="ppaction://hlinksldjump"/>
              </a:rPr>
              <a:t>POR EL PODER DE TU VIDA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HAY UN GRAN RIO QUE FLUYE DENTRO DE MI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Hay un gran río que fluye dentro de mí</a:t>
            </a:r>
          </a:p>
          <a:p>
            <a:pPr algn="ctr">
              <a:buNone/>
            </a:pPr>
            <a:r>
              <a:rPr lang="es-ES" sz="4000" b="1" dirty="0"/>
              <a:t>Hay una fuente de sangre Carmesí</a:t>
            </a:r>
          </a:p>
          <a:p>
            <a:pPr algn="ctr">
              <a:buNone/>
            </a:pPr>
            <a:r>
              <a:rPr lang="es-ES" sz="4000" b="1" dirty="0"/>
              <a:t>Ven a las aguas</a:t>
            </a:r>
          </a:p>
          <a:p>
            <a:pPr algn="ctr">
              <a:buNone/>
            </a:pPr>
            <a:r>
              <a:rPr lang="es-ES" sz="4000" b="1" dirty="0"/>
              <a:t>Cristo te espera allí</a:t>
            </a:r>
          </a:p>
          <a:p>
            <a:pPr algn="ctr">
              <a:buNone/>
            </a:pPr>
            <a:r>
              <a:rPr lang="es-ES" sz="4000" b="1" dirty="0"/>
              <a:t>Hay un gran río que fluye dentro de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UN PROFUNDO CLAMOR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Hay un profundo clamor</a:t>
            </a:r>
          </a:p>
          <a:p>
            <a:pPr algn="ctr">
              <a:buNone/>
            </a:pPr>
            <a:r>
              <a:rPr lang="es-ES" sz="3600" b="1" dirty="0"/>
              <a:t>Un clamor en mi ser</a:t>
            </a:r>
          </a:p>
          <a:p>
            <a:pPr algn="ctr">
              <a:buNone/>
            </a:pPr>
            <a:r>
              <a:rPr lang="es-ES" sz="3600" b="1" dirty="0"/>
              <a:t>Por ser libre de la muerte y del mal//</a:t>
            </a:r>
          </a:p>
          <a:p>
            <a:pPr algn="ctr">
              <a:buNone/>
            </a:pPr>
            <a:r>
              <a:rPr lang="es-ES" sz="3600" b="1" dirty="0"/>
              <a:t>Abre mis ojos para ver, lo que haces Señor</a:t>
            </a:r>
          </a:p>
          <a:p>
            <a:pPr algn="ctr">
              <a:buNone/>
            </a:pPr>
            <a:r>
              <a:rPr lang="es-ES" sz="3600" b="1" dirty="0"/>
              <a:t>Dame oídos para oír tu apacible voz</a:t>
            </a:r>
          </a:p>
          <a:p>
            <a:pPr algn="ctr">
              <a:buNone/>
            </a:pPr>
            <a:r>
              <a:rPr lang="es-ES" sz="3600" b="1" dirty="0"/>
              <a:t>Abre mis ojos para ver, lo que haces Señor </a:t>
            </a:r>
          </a:p>
          <a:p>
            <a:pPr algn="ctr">
              <a:buNone/>
            </a:pPr>
            <a:r>
              <a:rPr lang="es-ES" sz="3600" b="1" dirty="0"/>
              <a:t>Hay un profundo clamor en mi ser.</a:t>
            </a:r>
          </a:p>
          <a:p>
            <a:pPr algn="ctr">
              <a:buNone/>
            </a:pPr>
            <a:r>
              <a:rPr lang="es-ES" sz="3600" b="1" dirty="0"/>
              <a:t>Por ser libre, por ser libre</a:t>
            </a:r>
          </a:p>
          <a:p>
            <a:pPr algn="ctr">
              <a:buNone/>
            </a:pPr>
            <a:r>
              <a:rPr lang="es-ES" sz="3600" b="1" dirty="0"/>
              <a:t>Hay un profundo clamor en mi ser//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HAY UN RIO</a:t>
            </a:r>
            <a:endParaRPr lang="es-ES" sz="44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400" b="1" dirty="0"/>
              <a:t>Hay un río que fluye</a:t>
            </a:r>
          </a:p>
          <a:p>
            <a:pPr algn="ctr">
              <a:buNone/>
            </a:pPr>
            <a:r>
              <a:rPr lang="es-ES" sz="4400" b="1" dirty="0"/>
              <a:t>Hay un océano de amor</a:t>
            </a:r>
          </a:p>
          <a:p>
            <a:pPr algn="ctr">
              <a:buNone/>
            </a:pPr>
            <a:r>
              <a:rPr lang="es-ES" sz="4400" b="1" dirty="0"/>
              <a:t>Hay una fuente de vida</a:t>
            </a:r>
          </a:p>
          <a:p>
            <a:pPr algn="ctr">
              <a:buNone/>
            </a:pPr>
            <a:r>
              <a:rPr lang="es-ES" sz="4400" b="1" dirty="0"/>
              <a:t>Que fluye del trono de Dios.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UNA FUENTE EN MÍ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Hay una fuente en mí</a:t>
            </a:r>
          </a:p>
          <a:p>
            <a:pPr algn="ctr">
              <a:buNone/>
            </a:pPr>
            <a:r>
              <a:rPr lang="es-ES" sz="3600" b="1" dirty="0"/>
              <a:t>Que está brotando</a:t>
            </a:r>
          </a:p>
          <a:p>
            <a:pPr algn="ctr">
              <a:buNone/>
            </a:pPr>
            <a:r>
              <a:rPr lang="es-ES" sz="3600" b="1" dirty="0"/>
              <a:t>Que esta fluyendo, dentro de mí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Es un río de alabanza</a:t>
            </a:r>
          </a:p>
          <a:p>
            <a:pPr algn="ctr">
              <a:buNone/>
            </a:pPr>
            <a:r>
              <a:rPr lang="es-ES" sz="3600" b="1" dirty="0"/>
              <a:t>Y de adoración</a:t>
            </a:r>
          </a:p>
          <a:p>
            <a:pPr algn="ctr">
              <a:buNone/>
            </a:pPr>
            <a:r>
              <a:rPr lang="es-ES" sz="3600" b="1" dirty="0"/>
              <a:t>Dirigido hacia ti Señor Jesús</a:t>
            </a:r>
          </a:p>
          <a:p>
            <a:pPr algn="ctr">
              <a:buNone/>
            </a:pPr>
            <a:r>
              <a:rPr lang="es-ES" sz="3600" b="1" dirty="0"/>
              <a:t>¡Recíbelo!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HAY UNA LUZ QUE BRILLA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Hay una luz que brilla, la puedo ver </a:t>
            </a:r>
          </a:p>
          <a:p>
            <a:pPr algn="ctr">
              <a:buNone/>
            </a:pPr>
            <a:r>
              <a:rPr lang="es-ES" sz="4000" b="1" dirty="0"/>
              <a:t>acercando, </a:t>
            </a:r>
          </a:p>
          <a:p>
            <a:pPr algn="ctr">
              <a:buNone/>
            </a:pPr>
            <a:r>
              <a:rPr lang="es-ES" sz="4000" b="1" dirty="0"/>
              <a:t>Es el ejército de Dios que preparándose está</a:t>
            </a:r>
          </a:p>
          <a:p>
            <a:pPr algn="ctr">
              <a:buNone/>
            </a:pPr>
            <a:r>
              <a:rPr lang="es-ES" sz="4000" b="1" dirty="0"/>
              <a:t>Trayendo victoria sobre huestes malignas</a:t>
            </a:r>
          </a:p>
          <a:p>
            <a:pPr algn="ctr">
              <a:buNone/>
            </a:pPr>
            <a:r>
              <a:rPr lang="es-ES" sz="4000" b="1" dirty="0"/>
              <a:t>Y nada quedará ante el ejército de Dios.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HAY UNA NUEVA ALABANZA </a:t>
            </a:r>
            <a:endParaRPr lang="es-ES" sz="40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/Hay una nueva alabanza///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en el Señor.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/Hay una nueva alabanza///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 en el Señor.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Paciencia, es el nombre de la batalla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Fe es el nombre del andar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Amor es la naturaleza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4000" b="1" dirty="0"/>
              <a:t>Verdad, es el nombre del hablar.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HAY UNA SENDA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Hay una senda que ave no conoció </a:t>
            </a:r>
          </a:p>
          <a:p>
            <a:pPr algn="ctr">
              <a:buNone/>
            </a:pPr>
            <a:r>
              <a:rPr lang="es-ES" sz="3600" b="1" dirty="0"/>
              <a:t>Ni ojo de buitre la vio jamás</a:t>
            </a:r>
          </a:p>
          <a:p>
            <a:pPr algn="ctr">
              <a:buNone/>
            </a:pPr>
            <a:r>
              <a:rPr lang="es-ES" sz="3600" b="1" dirty="0"/>
              <a:t>Donde cardo, ni árbol extraño crece</a:t>
            </a:r>
          </a:p>
          <a:p>
            <a:pPr algn="ctr">
              <a:buNone/>
            </a:pPr>
            <a:r>
              <a:rPr lang="es-ES" sz="3600" b="1" dirty="0"/>
              <a:t>Ni zarzal estorba, todo limpio está.</a:t>
            </a:r>
          </a:p>
          <a:p>
            <a:pPr algn="ctr">
              <a:buNone/>
            </a:pPr>
            <a:r>
              <a:rPr lang="es-ES" sz="3600" b="1" dirty="0"/>
              <a:t>Alto en el monte más allá de la tempestad</a:t>
            </a:r>
          </a:p>
          <a:p>
            <a:pPr algn="ctr">
              <a:buNone/>
            </a:pPr>
            <a:r>
              <a:rPr lang="es-ES" sz="3600" b="1" dirty="0"/>
              <a:t>Más allá de los cielos, en su plano coral</a:t>
            </a:r>
          </a:p>
          <a:p>
            <a:pPr algn="ctr">
              <a:buNone/>
            </a:pPr>
            <a:r>
              <a:rPr lang="es-ES" sz="3600" b="1" dirty="0"/>
              <a:t>Pavimentada de oro y de piedras preciosas</a:t>
            </a:r>
          </a:p>
          <a:p>
            <a:pPr algn="ctr">
              <a:buNone/>
            </a:pPr>
            <a:r>
              <a:rPr lang="es-ES" sz="3600" b="1" dirty="0"/>
              <a:t>Nos guía el amor, la ganancia mayor.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Para andar esta senda, </a:t>
            </a:r>
          </a:p>
          <a:p>
            <a:pPr algn="ctr">
              <a:buNone/>
            </a:pPr>
            <a:r>
              <a:rPr lang="es-ES" sz="4000" b="1" dirty="0"/>
              <a:t>está la cruz para soportar</a:t>
            </a:r>
          </a:p>
          <a:p>
            <a:pPr algn="ctr">
              <a:buNone/>
            </a:pPr>
            <a:r>
              <a:rPr lang="es-ES" sz="4000" b="1" dirty="0"/>
              <a:t>Y en el fin la corona para aceptar</a:t>
            </a:r>
          </a:p>
          <a:p>
            <a:pPr algn="ctr">
              <a:buNone/>
            </a:pPr>
            <a:r>
              <a:rPr lang="es-ES" sz="4000" b="1" dirty="0"/>
              <a:t>Una corona de vida </a:t>
            </a:r>
          </a:p>
          <a:p>
            <a:pPr algn="ctr">
              <a:buNone/>
            </a:pPr>
            <a:r>
              <a:rPr lang="es-ES" sz="4000" b="1" dirty="0"/>
              <a:t>y un amor nunca oído</a:t>
            </a:r>
          </a:p>
          <a:p>
            <a:pPr algn="ctr">
              <a:buNone/>
            </a:pPr>
            <a:r>
              <a:rPr lang="es-ES" sz="4000" b="1" dirty="0"/>
              <a:t>Cuando hayamos pasado </a:t>
            </a:r>
          </a:p>
          <a:p>
            <a:pPr algn="ctr">
              <a:buNone/>
            </a:pPr>
            <a:r>
              <a:rPr lang="es-ES" sz="4000" b="1" dirty="0"/>
              <a:t>a la orilla de oro.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HAY UNA UNCION AQUI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/Hay una unción aquí</a:t>
            </a:r>
          </a:p>
          <a:p>
            <a:pPr algn="ctr">
              <a:buNone/>
            </a:pPr>
            <a:r>
              <a:rPr lang="es-ES" sz="4000" b="1" dirty="0"/>
              <a:t>Cayendo sobre mi</a:t>
            </a:r>
          </a:p>
          <a:p>
            <a:pPr algn="ctr">
              <a:buNone/>
            </a:pPr>
            <a:r>
              <a:rPr lang="es-ES" sz="4000" b="1" dirty="0"/>
              <a:t>Mudándome, cambiando mi ser/ (2)</a:t>
            </a:r>
          </a:p>
          <a:p>
            <a:pPr algn="ctr">
              <a:buNone/>
            </a:pPr>
            <a:r>
              <a:rPr lang="es-ES" sz="4000" b="1" dirty="0"/>
              <a:t>/Mi espíritu y mi alma se está llenando </a:t>
            </a:r>
          </a:p>
          <a:p>
            <a:pPr algn="ctr">
              <a:buNone/>
            </a:pPr>
            <a:r>
              <a:rPr lang="es-ES" sz="4000" b="1" dirty="0"/>
              <a:t>con el poder del Espíritu Santo</a:t>
            </a:r>
          </a:p>
          <a:p>
            <a:pPr algn="ctr">
              <a:buNone/>
            </a:pPr>
            <a:r>
              <a:rPr lang="es-ES" sz="4000" b="1" dirty="0"/>
              <a:t>mi vida nunca más será igual/ (2)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HAY VIDA FLUYENDO DE TI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Hay vida fluyendo de ti, la recibo, la recibo</a:t>
            </a:r>
          </a:p>
          <a:p>
            <a:pPr algn="ctr">
              <a:buNone/>
            </a:pPr>
            <a:r>
              <a:rPr lang="es-ES" sz="4000" b="1" dirty="0"/>
              <a:t>Hay vida saliendo de ti </a:t>
            </a:r>
          </a:p>
          <a:p>
            <a:pPr algn="ctr">
              <a:buNone/>
            </a:pPr>
            <a:r>
              <a:rPr lang="es-ES" sz="4000" b="1" dirty="0"/>
              <a:t>en el cuerpo del Señor</a:t>
            </a:r>
          </a:p>
          <a:p>
            <a:pPr algn="ctr">
              <a:buNone/>
            </a:pPr>
            <a:r>
              <a:rPr lang="es-ES" sz="4000" b="1" dirty="0"/>
              <a:t>Mi Padre tiene planes para ti y para mí </a:t>
            </a:r>
          </a:p>
          <a:p>
            <a:pPr algn="ctr">
              <a:buNone/>
            </a:pPr>
            <a:r>
              <a:rPr lang="es-ES" sz="4000" b="1" dirty="0"/>
              <a:t>El hizo al hombre del polvo sí</a:t>
            </a:r>
          </a:p>
          <a:p>
            <a:pPr algn="ctr">
              <a:buNone/>
            </a:pPr>
            <a:r>
              <a:rPr lang="es-ES" sz="4000" b="1" dirty="0"/>
              <a:t>Sopló su aliento y al hombre dio</a:t>
            </a:r>
          </a:p>
          <a:p>
            <a:pPr algn="ctr">
              <a:buNone/>
            </a:pPr>
            <a:r>
              <a:rPr lang="es-ES" sz="4000" b="1" dirty="0"/>
              <a:t>Espíritu de vida y lo salvó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POR LA BONDAD DE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POR LA GRACIA DE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POR LA MAÑANA YO DIRIJO MI ALABANZA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POR LA UNCION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POR QUE TE ABATES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POR TODO TU AMOR TE DOY GRACIAS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8" action="ppaction://hlinksldjump"/>
              </a:rPr>
              <a:t>POR TU </a:t>
            </a:r>
            <a:r>
              <a:rPr lang="es-ES_tradnl" b="1">
                <a:hlinkClick r:id="rId8" action="ppaction://hlinksldjump"/>
              </a:rPr>
              <a:t>SANGRE ENTRAREMOS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PORQUE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PORQUE EL VIVE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PORQUE HE AQUÍ QUE TINIEBLAS</a:t>
            </a:r>
            <a:r>
              <a:rPr lang="es-ES" b="1" dirty="0">
                <a:hlinkClick r:id="rId10" action="ppaction://hlinksldjump"/>
              </a:rPr>
              <a:t>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PORQUE PARA SIEMPRE OH DIOS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PORQUE SOL Y ESCUDO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PORQUE TU ERES BUENO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HAZ DE MI UNA OFRENDA</a:t>
            </a:r>
            <a:endParaRPr lang="es-ES_tradnl" sz="3600" b="1" dirty="0"/>
          </a:p>
          <a:p>
            <a:pPr algn="ctr">
              <a:buNone/>
            </a:pPr>
            <a:r>
              <a:rPr lang="es-ES_tradnl" sz="3600" b="1" dirty="0"/>
              <a:t>Haz de mi una ofrenda de adoración a ti </a:t>
            </a:r>
          </a:p>
          <a:p>
            <a:pPr algn="ctr">
              <a:buNone/>
            </a:pPr>
            <a:r>
              <a:rPr lang="es-ES_tradnl" sz="3600" b="1" dirty="0"/>
              <a:t>Escógeme y úsame para exaltarte a ti </a:t>
            </a:r>
          </a:p>
          <a:p>
            <a:pPr algn="ctr">
              <a:buNone/>
            </a:pPr>
            <a:r>
              <a:rPr lang="es-ES_tradnl" sz="3600" b="1" dirty="0"/>
              <a:t>Yo solo quiero cantar para ti Señor </a:t>
            </a:r>
          </a:p>
          <a:p>
            <a:pPr algn="ctr">
              <a:buNone/>
            </a:pPr>
            <a:r>
              <a:rPr lang="es-ES_tradnl" sz="3600" b="1" dirty="0"/>
              <a:t>Y mi vida entregar como ofrenda de amor </a:t>
            </a:r>
          </a:p>
          <a:p>
            <a:pPr algn="ctr">
              <a:buNone/>
            </a:pPr>
            <a:r>
              <a:rPr lang="es-ES_tradnl" sz="3600" b="1" dirty="0"/>
              <a:t>Mi quebrantado corazón lo rindo a tus pies </a:t>
            </a:r>
          </a:p>
          <a:p>
            <a:pPr algn="ctr">
              <a:buNone/>
            </a:pPr>
            <a:r>
              <a:rPr lang="es-ES_tradnl" sz="3600" b="1" dirty="0"/>
              <a:t>Me entrego totalmente como tu siervo fiel </a:t>
            </a:r>
          </a:p>
          <a:p>
            <a:pPr algn="ctr">
              <a:buNone/>
            </a:pPr>
            <a:r>
              <a:rPr lang="es-ES_tradnl" sz="3600" b="1" dirty="0"/>
              <a:t>Abre tu mis labios que yo te alabaré </a:t>
            </a:r>
          </a:p>
          <a:p>
            <a:pPr algn="ctr">
              <a:buNone/>
            </a:pPr>
            <a:r>
              <a:rPr lang="es-ES_tradnl" sz="3600" b="1" dirty="0"/>
              <a:t>En sacrificio vivo te doy todo mi ser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HAZ LO QUE QUIERAS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Haz lo que quiera de mí, Señor</a:t>
            </a:r>
          </a:p>
          <a:p>
            <a:pPr algn="ctr">
              <a:buNone/>
            </a:pPr>
            <a:r>
              <a:rPr lang="es-ES" sz="3600" b="1" dirty="0"/>
              <a:t>Tu el alfarero, yo el barro soy</a:t>
            </a:r>
          </a:p>
          <a:p>
            <a:pPr algn="ctr">
              <a:buNone/>
            </a:pPr>
            <a:r>
              <a:rPr lang="es-ES" sz="3600" b="1" dirty="0"/>
              <a:t>Dócil y humilde, anhelo ser</a:t>
            </a:r>
          </a:p>
          <a:p>
            <a:pPr algn="ctr">
              <a:buNone/>
            </a:pPr>
            <a:r>
              <a:rPr lang="es-ES" sz="3600" b="1" dirty="0"/>
              <a:t>Cúmplase siempre, en mí tu querer.</a:t>
            </a:r>
          </a:p>
          <a:p>
            <a:pPr algn="ctr">
              <a:buNone/>
            </a:pPr>
            <a:r>
              <a:rPr lang="es-ES" sz="3600" b="1" dirty="0"/>
              <a:t>Haz lo que quieras de mí Señor</a:t>
            </a:r>
          </a:p>
          <a:p>
            <a:pPr algn="ctr">
              <a:buNone/>
            </a:pPr>
            <a:r>
              <a:rPr lang="es-ES" sz="3600" b="1" dirty="0"/>
              <a:t>Mírame y prueba mi corazón</a:t>
            </a:r>
          </a:p>
          <a:p>
            <a:pPr algn="ctr">
              <a:buNone/>
            </a:pPr>
            <a:r>
              <a:rPr lang="es-ES" sz="3600" b="1" dirty="0"/>
              <a:t>Lávame y quita toda maldad</a:t>
            </a:r>
          </a:p>
          <a:p>
            <a:pPr algn="ctr">
              <a:buNone/>
            </a:pPr>
            <a:r>
              <a:rPr lang="es-ES" sz="3600" b="1" dirty="0"/>
              <a:t>Para que tuyo sea en verdad.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Haz lo que quieras de mí, Señor</a:t>
            </a:r>
          </a:p>
          <a:p>
            <a:pPr algn="ctr">
              <a:buNone/>
            </a:pPr>
            <a:r>
              <a:rPr lang="es-ES" sz="3600" b="1" dirty="0"/>
              <a:t>Cura mis llagas y mi dolor</a:t>
            </a:r>
          </a:p>
          <a:p>
            <a:pPr algn="ctr">
              <a:buNone/>
            </a:pPr>
            <a:r>
              <a:rPr lang="es-ES" sz="3600" b="1" dirty="0"/>
              <a:t>Tuyo es Oh Cristo todo poder</a:t>
            </a:r>
          </a:p>
          <a:p>
            <a:pPr algn="ctr">
              <a:buNone/>
            </a:pPr>
            <a:r>
              <a:rPr lang="es-ES" sz="3600" b="1" dirty="0"/>
              <a:t>Tu mano extiende y sana mi ser</a:t>
            </a:r>
          </a:p>
          <a:p>
            <a:pPr algn="ctr">
              <a:buNone/>
            </a:pPr>
            <a:r>
              <a:rPr lang="es-ES" sz="3600" b="1" dirty="0"/>
              <a:t>Haz lo que quieras de mí, Señor</a:t>
            </a:r>
          </a:p>
          <a:p>
            <a:pPr algn="ctr">
              <a:buNone/>
            </a:pPr>
            <a:r>
              <a:rPr lang="es-ES" sz="3600" b="1" dirty="0"/>
              <a:t>Del Paracleto dame la unción</a:t>
            </a:r>
          </a:p>
          <a:p>
            <a:pPr algn="ctr">
              <a:buNone/>
            </a:pPr>
            <a:r>
              <a:rPr lang="es-ES" sz="3600" b="1" dirty="0"/>
              <a:t>Dueño absoluto, sé de mi ser</a:t>
            </a:r>
          </a:p>
          <a:p>
            <a:pPr algn="ctr">
              <a:buNone/>
            </a:pPr>
            <a:r>
              <a:rPr lang="es-ES" sz="3600" b="1" dirty="0"/>
              <a:t>Que el mundo a Cristo pueda en mí ver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HAZME VOLVER A TU RIO SEÑOR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Hazme volver a tu río Señor</a:t>
            </a:r>
          </a:p>
          <a:p>
            <a:pPr algn="ctr">
              <a:buNone/>
            </a:pPr>
            <a:r>
              <a:rPr lang="es-ES" sz="4400" b="1" dirty="0"/>
              <a:t>Hazme beber de tu río Señor</a:t>
            </a:r>
          </a:p>
          <a:p>
            <a:pPr algn="ctr">
              <a:buNone/>
            </a:pPr>
            <a:r>
              <a:rPr lang="es-ES" sz="4400" b="1" dirty="0"/>
              <a:t>Hazme vivir en tu río Señor</a:t>
            </a:r>
          </a:p>
          <a:p>
            <a:pPr algn="ctr">
              <a:buNone/>
            </a:pPr>
            <a:r>
              <a:rPr lang="es-ES" sz="4400" b="1" dirty="0"/>
              <a:t>Hazme volver, hazme beber, </a:t>
            </a:r>
          </a:p>
          <a:p>
            <a:pPr algn="ctr">
              <a:buNone/>
            </a:pPr>
            <a:r>
              <a:rPr lang="es-ES" sz="4400" b="1" dirty="0"/>
              <a:t>hazme vivir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643998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HAZNOS LIBRES DEL PECADO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Haznos libres del pecado más y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Libres, libres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Haznos libres del pecado más y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Libres, para siempre amén.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Ya no tengo que dejar mis miembros al pecado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Antes a Dios para justicia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Ya no tengo que dejar que el pecado reine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Sino que serviré a Dios.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HAZNOS UNIRNOS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/Haznos unirnos, Dios </a:t>
            </a:r>
          </a:p>
          <a:p>
            <a:pPr algn="ctr">
              <a:buNone/>
            </a:pPr>
            <a:r>
              <a:rPr lang="es-ES" sz="4000" b="1" dirty="0"/>
              <a:t>haznos unirnos con cuerdas que no se </a:t>
            </a:r>
          </a:p>
          <a:p>
            <a:pPr algn="ctr">
              <a:buNone/>
            </a:pPr>
            <a:r>
              <a:rPr lang="es-ES" sz="4000" b="1" dirty="0"/>
              <a:t>rompen//</a:t>
            </a:r>
          </a:p>
          <a:p>
            <a:pPr algn="ctr">
              <a:buNone/>
            </a:pPr>
            <a:r>
              <a:rPr lang="es-ES" sz="4000" b="1" dirty="0"/>
              <a:t>haznos unirnos, Dios,</a:t>
            </a:r>
          </a:p>
          <a:p>
            <a:pPr algn="ctr">
              <a:buNone/>
            </a:pPr>
            <a:r>
              <a:rPr lang="es-ES" sz="4000" b="1" dirty="0"/>
              <a:t>haznos unirnos con cuerdas de amor.</a:t>
            </a:r>
          </a:p>
          <a:p>
            <a:pPr algn="ctr">
              <a:buNone/>
            </a:pPr>
            <a:r>
              <a:rPr lang="es-ES" sz="4000" b="1" dirty="0"/>
              <a:t>Sólo hay un Dios, sólo hay un Rey,</a:t>
            </a:r>
          </a:p>
          <a:p>
            <a:pPr algn="ctr">
              <a:buNone/>
            </a:pPr>
            <a:r>
              <a:rPr lang="es-ES" sz="4000" b="1" dirty="0"/>
              <a:t>Sólo hay un cuerpo por eso cantaré.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HAZTE MÁS CERQUITA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Hazte más cerquita donde el fuego arde</a:t>
            </a:r>
          </a:p>
          <a:p>
            <a:pPr algn="ctr">
              <a:buNone/>
            </a:pPr>
            <a:r>
              <a:rPr lang="es-ES" sz="4000" b="1" dirty="0"/>
              <a:t>Hazte más cerquita donde Dios hace a su hombre</a:t>
            </a:r>
          </a:p>
          <a:p>
            <a:pPr algn="ctr">
              <a:buNone/>
            </a:pPr>
            <a:r>
              <a:rPr lang="es-ES" sz="4000" b="1" dirty="0"/>
              <a:t>No le tengas miedo al fuego</a:t>
            </a:r>
          </a:p>
          <a:p>
            <a:pPr algn="ctr">
              <a:buNone/>
            </a:pPr>
            <a:r>
              <a:rPr lang="es-ES" sz="4000" b="1" dirty="0"/>
              <a:t>Ni tampoco a la prueba</a:t>
            </a:r>
          </a:p>
          <a:p>
            <a:pPr algn="ctr">
              <a:buNone/>
            </a:pPr>
            <a:r>
              <a:rPr lang="es-ES" sz="4000" b="1" dirty="0"/>
              <a:t>Sólo el fuego purificará a este hombre.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4000" b="1" dirty="0"/>
              <a:t>Pureza de motivos, pureza de vida</a:t>
            </a:r>
          </a:p>
          <a:p>
            <a:pPr algn="ctr">
              <a:buNone/>
            </a:pPr>
            <a:r>
              <a:rPr lang="es-ES" sz="4000" b="1" dirty="0"/>
              <a:t>Santidad en Jesús es el diseño</a:t>
            </a:r>
          </a:p>
          <a:p>
            <a:pPr algn="ctr">
              <a:buNone/>
            </a:pPr>
            <a:r>
              <a:rPr lang="es-ES" sz="4000" b="1" dirty="0"/>
              <a:t>No le tengas miedo al fuego</a:t>
            </a:r>
          </a:p>
          <a:p>
            <a:pPr algn="ctr">
              <a:buNone/>
            </a:pPr>
            <a:r>
              <a:rPr lang="es-ES" sz="4000" b="1" dirty="0"/>
              <a:t>Ni tampoco a la prueba</a:t>
            </a:r>
          </a:p>
          <a:p>
            <a:pPr algn="ctr">
              <a:buNone/>
            </a:pPr>
            <a:r>
              <a:rPr lang="es-ES" sz="4000" b="1" dirty="0"/>
              <a:t>Sólo el fuego purificará a este hombre</a:t>
            </a:r>
          </a:p>
          <a:p>
            <a:pPr algn="ctr">
              <a:buNone/>
            </a:pPr>
            <a:r>
              <a:rPr lang="es-ES" sz="4000" b="1" dirty="0"/>
              <a:t>Ciudad de nuestro Dios</a:t>
            </a:r>
          </a:p>
          <a:p>
            <a:pPr algn="ctr">
              <a:buNone/>
            </a:pPr>
            <a:r>
              <a:rPr lang="es-ES" sz="4000" b="1" dirty="0"/>
              <a:t>Viniendo de arriba, clara como el cristal</a:t>
            </a:r>
          </a:p>
          <a:p>
            <a:pPr algn="ctr">
              <a:buNone/>
            </a:pPr>
            <a:r>
              <a:rPr lang="es-ES" sz="4000" b="1" dirty="0"/>
              <a:t>Por la gloria de Dios,</a:t>
            </a:r>
          </a:p>
          <a:p>
            <a:pPr algn="ctr">
              <a:buNone/>
            </a:pPr>
            <a:r>
              <a:rPr lang="es-ES" sz="4000" b="1" dirty="0"/>
              <a:t>No le tengas miedo al fuego </a:t>
            </a:r>
          </a:p>
          <a:p>
            <a:pPr algn="ctr">
              <a:buNone/>
            </a:pPr>
            <a:r>
              <a:rPr lang="es-ES" sz="4000" b="1" dirty="0"/>
              <a:t>Ni tampoco a la prueba</a:t>
            </a:r>
          </a:p>
          <a:p>
            <a:pPr algn="ctr">
              <a:buNone/>
            </a:pPr>
            <a:r>
              <a:rPr lang="es-ES" sz="4000" b="1" dirty="0"/>
              <a:t>Sólo el fuego purificará a este hombre.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HE APRENDIDO A CONTENTARME ASI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He aprendido a contentarme así</a:t>
            </a:r>
          </a:p>
          <a:p>
            <a:pPr algn="ctr">
              <a:buNone/>
            </a:pPr>
            <a:r>
              <a:rPr lang="es-ES" sz="4000" b="1" dirty="0"/>
              <a:t>Cualquiera que sea mi situación//</a:t>
            </a:r>
          </a:p>
          <a:p>
            <a:pPr algn="ctr">
              <a:buNone/>
            </a:pPr>
            <a:r>
              <a:rPr lang="es-ES" sz="4000" b="1" dirty="0"/>
              <a:t>Sé vivir humildemente, tener abundancia</a:t>
            </a:r>
          </a:p>
          <a:p>
            <a:pPr algn="ctr">
              <a:buNone/>
            </a:pPr>
            <a:r>
              <a:rPr lang="es-ES" sz="4000" b="1" dirty="0"/>
              <a:t>Así tener hambre y estar saciado.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HE AQUÍ CON GOZO SACAREIS AGUA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400" b="1" dirty="0"/>
              <a:t>He aquí con gozo sacaréis agua</a:t>
            </a:r>
          </a:p>
          <a:p>
            <a:pPr algn="ctr">
              <a:buNone/>
            </a:pPr>
            <a:r>
              <a:rPr lang="es-ES" sz="4400" b="1" dirty="0"/>
              <a:t>De las fuentes de la salvación</a:t>
            </a:r>
          </a:p>
          <a:p>
            <a:pPr algn="ctr">
              <a:buNone/>
            </a:pPr>
            <a:r>
              <a:rPr lang="es-ES" sz="4400" b="1" dirty="0"/>
              <a:t>En aquel día diréis, Gloria a Dios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329642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PORQUE YO CREO QUE HAY ESPERANZA</a:t>
            </a:r>
            <a:endParaRPr lang="es-ES" b="1" dirty="0"/>
          </a:p>
          <a:p>
            <a:pPr>
              <a:buNone/>
            </a:pPr>
            <a:r>
              <a:rPr lang="es-ES_tradnl" b="1">
                <a:hlinkClick r:id="rId3" action="ppaction://hlinksldjump"/>
              </a:rPr>
              <a:t>POSTRADOS </a:t>
            </a:r>
            <a:r>
              <a:rPr lang="es-ES_tradnl" b="1" dirty="0">
                <a:hlinkClick r:id="rId3" action="ppaction://hlinksldjump"/>
              </a:rPr>
              <a:t>TE ADORAMOS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PROCLAMA MI ALMA LA GRANDEZA DEL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PRUEBAME, OH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PUEBLO MIO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 PUEBLOS TODOS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PUEBLOS TODOS BATID MANOS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PUEDO CONFIAR EN EL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PUEDO SENTIR TU PRESENCIA EN LA MAÑANA</a:t>
            </a:r>
            <a:endParaRPr lang="es-ES" b="1" dirty="0">
              <a:hlinkClick r:id="rId11" action="ppaction://hlinksldjump"/>
            </a:endParaRPr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PUES CANSADO ESTOY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PURIFICAME</a:t>
            </a:r>
            <a:endParaRPr lang="es-ES" b="1" dirty="0"/>
          </a:p>
          <a:p>
            <a:pPr>
              <a:buNone/>
            </a:pPr>
            <a:r>
              <a:rPr lang="es-ES" sz="2800" b="1" dirty="0">
                <a:hlinkClick r:id="rId13" action="ppaction://hlinksldjump"/>
              </a:rPr>
              <a:t>PURIFICAME HAZME COMO EL ORO Y PLATA PURO</a:t>
            </a:r>
            <a:endParaRPr lang="es-ES" sz="2800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HE AQUÍ VIENE EL ESPOSO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/He aquí viene el esposo</a:t>
            </a:r>
          </a:p>
          <a:p>
            <a:pPr algn="ctr">
              <a:buNone/>
            </a:pPr>
            <a:r>
              <a:rPr lang="es-ES" sz="4400" b="1" dirty="0"/>
              <a:t>es el clamor de la media noche//</a:t>
            </a:r>
          </a:p>
          <a:p>
            <a:pPr algn="ctr">
              <a:buNone/>
            </a:pPr>
            <a:r>
              <a:rPr lang="es-ES" sz="4400" b="1" dirty="0"/>
              <a:t>/salid a recibirle/</a:t>
            </a:r>
          </a:p>
          <a:p>
            <a:pPr algn="ctr">
              <a:buNone/>
            </a:pPr>
            <a:r>
              <a:rPr lang="es-ES" sz="4400" b="1" dirty="0"/>
              <a:t>He aquí viene el esposo</a:t>
            </a:r>
          </a:p>
          <a:p>
            <a:pPr algn="ctr">
              <a:buNone/>
            </a:pPr>
            <a:r>
              <a:rPr lang="es-ES" sz="4400" b="1" dirty="0"/>
              <a:t>Es el clamor de la media noche.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HE AQUÍ YO SOY JEHOVÁ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He aquí yo soy Jehová </a:t>
            </a:r>
          </a:p>
          <a:p>
            <a:pPr algn="ctr">
              <a:buNone/>
            </a:pPr>
            <a:r>
              <a:rPr lang="es-ES" sz="4000" b="1" dirty="0"/>
              <a:t>El Dios de toda carne</a:t>
            </a:r>
          </a:p>
          <a:p>
            <a:pPr algn="ctr">
              <a:buNone/>
            </a:pPr>
            <a:r>
              <a:rPr lang="es-ES" sz="4000" b="1" dirty="0"/>
              <a:t>Habrá algo. Habrá algo</a:t>
            </a:r>
          </a:p>
          <a:p>
            <a:pPr algn="ctr">
              <a:buNone/>
            </a:pPr>
            <a:r>
              <a:rPr lang="es-ES" sz="4000" b="1" dirty="0"/>
              <a:t>Que sea difícil para mí?</a:t>
            </a:r>
          </a:p>
          <a:p>
            <a:pPr algn="ctr">
              <a:buNone/>
            </a:pPr>
            <a:r>
              <a:rPr lang="es-ES" sz="4000" b="1" dirty="0"/>
              <a:t>/No hay nada, nada, Oh nada,</a:t>
            </a:r>
          </a:p>
          <a:p>
            <a:pPr algn="ctr">
              <a:buNone/>
            </a:pPr>
            <a:r>
              <a:rPr lang="es-ES" sz="4000" b="1" dirty="0"/>
              <a:t>que sea difícil para mí//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HE CAIDO, HE CAÍDO EN LAS MANOS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He caído, he caído en las manos,</a:t>
            </a:r>
          </a:p>
          <a:p>
            <a:pPr algn="ctr">
              <a:buNone/>
            </a:pPr>
            <a:r>
              <a:rPr lang="es-ES" sz="3600" b="1" dirty="0"/>
              <a:t>He caído en las manos del Señor</a:t>
            </a:r>
          </a:p>
          <a:p>
            <a:pPr algn="ctr">
              <a:buNone/>
            </a:pPr>
            <a:r>
              <a:rPr lang="es-ES" sz="3600" b="1" dirty="0"/>
              <a:t>Jesucristo con su sangre me ha comprado</a:t>
            </a:r>
          </a:p>
          <a:p>
            <a:pPr algn="ctr">
              <a:buNone/>
            </a:pPr>
            <a:r>
              <a:rPr lang="es-ES" sz="3600" b="1" dirty="0"/>
              <a:t>Y hoy me encuentro preso de mi salvador.</a:t>
            </a:r>
          </a:p>
          <a:p>
            <a:pPr algn="ctr">
              <a:buNone/>
            </a:pPr>
            <a:r>
              <a:rPr lang="es-ES" sz="3600" b="1" dirty="0"/>
              <a:t>Cosa horrenda es caer en las manos,</a:t>
            </a:r>
          </a:p>
          <a:p>
            <a:pPr algn="ctr">
              <a:buNone/>
            </a:pPr>
            <a:r>
              <a:rPr lang="es-ES" sz="3600" b="1" dirty="0"/>
              <a:t>En las manos de un Dios vivo</a:t>
            </a:r>
          </a:p>
          <a:p>
            <a:pPr algn="ctr">
              <a:buNone/>
            </a:pPr>
            <a:r>
              <a:rPr lang="es-ES" sz="3600" b="1" dirty="0"/>
              <a:t>Muchas veces he querido escapar</a:t>
            </a:r>
          </a:p>
          <a:p>
            <a:pPr algn="ctr">
              <a:buNone/>
            </a:pPr>
            <a:r>
              <a:rPr lang="es-ES" sz="3600" b="1" dirty="0"/>
              <a:t>Y cada vez, soy más preso de su amor.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HE DECIDIDO SEGUIR A CRISTO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/He decido seguir a Cristo///</a:t>
            </a:r>
          </a:p>
          <a:p>
            <a:pPr algn="ctr">
              <a:buNone/>
            </a:pPr>
            <a:r>
              <a:rPr lang="es-ES" sz="3600" b="1" dirty="0"/>
              <a:t>no vuelvo atrás, no vuelvo atrás.</a:t>
            </a:r>
          </a:p>
          <a:p>
            <a:pPr algn="ctr">
              <a:buNone/>
            </a:pPr>
            <a:r>
              <a:rPr lang="es-ES" sz="3600" b="1" dirty="0"/>
              <a:t>/La cruz al frente y el mundo atrás/// </a:t>
            </a:r>
          </a:p>
          <a:p>
            <a:pPr algn="ctr">
              <a:buNone/>
            </a:pPr>
            <a:r>
              <a:rPr lang="es-ES" sz="3600" b="1" dirty="0"/>
              <a:t>no vuelvo atrás, no vuelvo atrás.</a:t>
            </a:r>
          </a:p>
          <a:p>
            <a:pPr algn="ctr">
              <a:buNone/>
            </a:pPr>
            <a:r>
              <a:rPr lang="es-ES" sz="3600" b="1" dirty="0"/>
              <a:t>/Aunque otros no te sigan/// </a:t>
            </a:r>
          </a:p>
          <a:p>
            <a:pPr algn="ctr">
              <a:buNone/>
            </a:pPr>
            <a:r>
              <a:rPr lang="es-ES" sz="3600" b="1" dirty="0"/>
              <a:t>te seguiré, te seguiré.</a:t>
            </a:r>
          </a:p>
          <a:p>
            <a:pPr algn="ctr">
              <a:buNone/>
            </a:pPr>
            <a:r>
              <a:rPr lang="es-ES" sz="3600" b="1" dirty="0"/>
              <a:t>/El Rey de gloria me ha transformado///</a:t>
            </a:r>
          </a:p>
          <a:p>
            <a:pPr algn="ctr">
              <a:buNone/>
            </a:pPr>
            <a:r>
              <a:rPr lang="es-ES" sz="3600" b="1" dirty="0"/>
              <a:t>te seguiré, te seguiré.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HEMOS VENIDO A ESTE LUGAR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Hemos venido a este lugar</a:t>
            </a:r>
          </a:p>
          <a:p>
            <a:pPr algn="ctr">
              <a:buNone/>
            </a:pPr>
            <a:r>
              <a:rPr lang="es-ES" sz="4000" b="1" dirty="0"/>
              <a:t>Juntos en su nombre a adorar//</a:t>
            </a:r>
          </a:p>
          <a:p>
            <a:pPr algn="ctr">
              <a:buNone/>
            </a:pPr>
            <a:r>
              <a:rPr lang="es-ES" sz="4000" b="1" dirty="0"/>
              <a:t>Hemos venido a este lugar</a:t>
            </a:r>
          </a:p>
          <a:p>
            <a:pPr algn="ctr">
              <a:buNone/>
            </a:pPr>
            <a:r>
              <a:rPr lang="es-ES" sz="4000" b="1" dirty="0"/>
              <a:t>Juntos en su nombre a adorarle a El,</a:t>
            </a:r>
          </a:p>
          <a:p>
            <a:pPr algn="ctr">
              <a:buNone/>
            </a:pPr>
            <a:r>
              <a:rPr lang="es-ES" sz="4000" b="1" dirty="0"/>
              <a:t>A Cristo nuestro Dios y Rey.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60" cy="6715149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/Pues olvídate de ti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y mira a Jesús para adorar//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pues olvídate de ti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y mira a Jesús para adorarle a El,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a Cristo nuestro Dios y Rey.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/Vuestras manos levantad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glorificad su nombre y adorad//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vuestras manos levantad glorificad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su nombre y adoradle a El,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3800" b="1" dirty="0"/>
              <a:t>a Cristo nuestro Dios y Rey.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HE VENIDO HASTA AQUÍ OH PADRE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He venido hasta aquí oh Padre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llenar la sed del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saciar de tu palabra mi hambre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Vengo ante tí para adorar.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Reconozco en tí que eres Santo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Vengo a postrarme a tus pies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darte a tí toda la gloria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tuya es la gloria y el poder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Nada soy Señor tan sólo polvo </a:t>
            </a:r>
          </a:p>
          <a:p>
            <a:pPr algn="ctr">
              <a:buNone/>
            </a:pPr>
            <a:r>
              <a:rPr lang="es-ES" sz="4000" b="1" dirty="0"/>
              <a:t>Barro que formaste con amor</a:t>
            </a:r>
          </a:p>
          <a:p>
            <a:pPr algn="ctr">
              <a:buNone/>
            </a:pPr>
            <a:r>
              <a:rPr lang="es-ES" sz="4000" b="1" dirty="0"/>
              <a:t>Siendo nada me tomaste como a hijo</a:t>
            </a:r>
          </a:p>
          <a:p>
            <a:pPr algn="ctr">
              <a:buNone/>
            </a:pPr>
            <a:r>
              <a:rPr lang="es-ES" sz="4000" b="1" dirty="0"/>
              <a:t>Es por eso que te adoro mi Señor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HERMANO OYE LA TROMPETA SONAR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Hermano oye la trompeta sonar</a:t>
            </a:r>
          </a:p>
          <a:p>
            <a:pPr algn="ctr">
              <a:buNone/>
            </a:pPr>
            <a:r>
              <a:rPr lang="es-ES" sz="4000" b="1" dirty="0"/>
              <a:t>Dando libertad a todo hombre atado</a:t>
            </a:r>
          </a:p>
          <a:p>
            <a:pPr algn="ctr">
              <a:buNone/>
            </a:pPr>
            <a:r>
              <a:rPr lang="es-ES" sz="4000" b="1" dirty="0"/>
              <a:t>Es que no escuchas? No puedes ver?</a:t>
            </a:r>
          </a:p>
          <a:p>
            <a:pPr algn="ctr">
              <a:buNone/>
            </a:pPr>
            <a:r>
              <a:rPr lang="es-ES" sz="4000" b="1" dirty="0"/>
              <a:t>Es el año de jubileo, levanta tus manos </a:t>
            </a:r>
          </a:p>
          <a:p>
            <a:pPr algn="ctr">
              <a:buNone/>
            </a:pPr>
            <a:r>
              <a:rPr lang="es-ES" sz="4000" b="1" dirty="0"/>
              <a:t>Y liberta a los cautivos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HERMOSO, HERMOSO ERES TU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Hermoso, hermoso eres tú</a:t>
            </a:r>
          </a:p>
          <a:p>
            <a:pPr algn="ctr">
              <a:buNone/>
            </a:pPr>
            <a:r>
              <a:rPr lang="es-ES" sz="4400" b="1" dirty="0"/>
              <a:t>Rosa de Sharon, lirio de los valles.</a:t>
            </a:r>
          </a:p>
          <a:p>
            <a:pPr algn="ctr">
              <a:buNone/>
            </a:pPr>
            <a:r>
              <a:rPr lang="es-ES" sz="4400" b="1" dirty="0"/>
              <a:t>Si todo, si todo es codiciable</a:t>
            </a:r>
          </a:p>
          <a:p>
            <a:pPr algn="ctr">
              <a:buNone/>
            </a:pPr>
            <a:r>
              <a:rPr lang="es-ES" sz="4400" b="1" dirty="0"/>
              <a:t>Hermoso eres tú.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QUE BUENO ES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QUE DEMANDAS DE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QUE GLORIOSO, GLORIOSO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QUE HAYA AMOR EN NOSOTROS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6" action="ppaction://hlinksldjump"/>
              </a:rPr>
              <a:t>QUE LA PRUEBA DE TU FE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QUE LOS DICHOS DE MI BOCA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QUE LOS HIJOS DE SION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QUE MANTIENE MIS PIES CAMINANDO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QUE MAS PUEDO DECIR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QUE MI VIDA ENTERA ESTE</a:t>
            </a: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HOMBRE EL TE HA DECLARADO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Hombre El te ha declarado</a:t>
            </a:r>
          </a:p>
          <a:p>
            <a:pPr algn="ctr">
              <a:buNone/>
            </a:pPr>
            <a:r>
              <a:rPr lang="es-ES" sz="4000" b="1" dirty="0"/>
              <a:t>Lo que es bueno y que pide Jehová de ti</a:t>
            </a:r>
          </a:p>
          <a:p>
            <a:pPr algn="ctr">
              <a:buNone/>
            </a:pPr>
            <a:r>
              <a:rPr lang="es-ES" sz="4000" b="1" dirty="0"/>
              <a:t>Solamente hacer justicia y amar misericordia</a:t>
            </a:r>
          </a:p>
          <a:p>
            <a:pPr algn="ctr">
              <a:buNone/>
            </a:pPr>
            <a:r>
              <a:rPr lang="es-ES" sz="4000" b="1" dirty="0"/>
              <a:t>Y humillarte ante tu Dios.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7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s-ES" sz="11100" b="1" dirty="0">
                <a:hlinkClick r:id="rId2" action="ppaction://hlinksldjump"/>
              </a:rPr>
              <a:t>HONRAREIS AL REY</a:t>
            </a:r>
            <a:endParaRPr lang="es-ES" sz="11100" b="1" dirty="0"/>
          </a:p>
          <a:p>
            <a:pPr algn="ctr">
              <a:buNone/>
            </a:pPr>
            <a:endParaRPr lang="es-ES" sz="6400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Honrareis al Rey que es sobretodo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los Reyes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Al magnífico y Terrible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El Dios de Abraham, Isaac y Jacob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37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Al que ha tenido misericordia de su Pueblo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El que ha esperado por nosotros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A Él alzaré mis manos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y con mi voz le alabaré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1700" b="1" dirty="0"/>
              <a:t>Y le bendeciré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6500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600" b="1" dirty="0"/>
              <a:t>El que hizo los cielos, el mar,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600" b="1" dirty="0"/>
              <a:t>la tierra y las estrellas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600" b="1" dirty="0"/>
              <a:t>Quien hizo al hombre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600" b="1" dirty="0"/>
              <a:t>a su semejanza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600" b="1" dirty="0"/>
              <a:t>El que tiene poder para tomar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600" b="1" dirty="0"/>
              <a:t>y dar la vida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600" b="1" dirty="0"/>
              <a:t>A El bendeciré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HOSSANA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/Hosanna, Hosanna, Hosanna en las alturas//</a:t>
            </a:r>
          </a:p>
          <a:p>
            <a:pPr algn="ctr">
              <a:buNone/>
            </a:pPr>
            <a:r>
              <a:rPr lang="es-ES" sz="4400" b="1" dirty="0"/>
              <a:t>Señor alzo mi voz y mi corazón</a:t>
            </a:r>
          </a:p>
          <a:p>
            <a:pPr algn="ctr">
              <a:buNone/>
            </a:pPr>
            <a:r>
              <a:rPr lang="es-ES" sz="4400" b="1" dirty="0"/>
              <a:t>Te exalto, Señor mi Dios</a:t>
            </a:r>
          </a:p>
          <a:p>
            <a:pPr algn="ctr">
              <a:buNone/>
            </a:pPr>
            <a:r>
              <a:rPr lang="es-ES" sz="4400" b="1" dirty="0"/>
              <a:t>Hosanna en las alturas.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HUBO QUIEN POR MIS CULPAS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Hubo quien por mis culpas</a:t>
            </a:r>
          </a:p>
          <a:p>
            <a:pPr algn="ctr">
              <a:buNone/>
            </a:pPr>
            <a:r>
              <a:rPr lang="es-ES" sz="3600" b="1" dirty="0"/>
              <a:t>Muriera en la cruz, aún indigno y vil como soy</a:t>
            </a:r>
          </a:p>
          <a:p>
            <a:pPr algn="ctr">
              <a:buNone/>
            </a:pPr>
            <a:r>
              <a:rPr lang="es-ES" sz="3600" b="1" dirty="0"/>
              <a:t>Soy feliz, pues su sangre vertió mi Jesús</a:t>
            </a:r>
          </a:p>
          <a:p>
            <a:pPr algn="ctr">
              <a:buNone/>
            </a:pPr>
            <a:r>
              <a:rPr lang="es-ES" sz="3600" b="1" dirty="0"/>
              <a:t>Y con ellas mis culpas borró.</a:t>
            </a:r>
          </a:p>
          <a:p>
            <a:pPr algn="ctr">
              <a:buNone/>
            </a:pPr>
            <a:r>
              <a:rPr lang="es-ES" sz="3600" b="1" dirty="0"/>
              <a:t>Mis pecados llevó, en la cruz do murió</a:t>
            </a:r>
          </a:p>
          <a:p>
            <a:pPr algn="ctr">
              <a:buNone/>
            </a:pPr>
            <a:r>
              <a:rPr lang="es-ES" sz="3600" b="1" dirty="0"/>
              <a:t>El sublime el tierno de Jesús</a:t>
            </a:r>
          </a:p>
          <a:p>
            <a:pPr algn="ctr">
              <a:buNone/>
            </a:pPr>
            <a:r>
              <a:rPr lang="es-ES" sz="3600" b="1" dirty="0"/>
              <a:t>Los desprecios sufrió y mi alma salvó</a:t>
            </a:r>
          </a:p>
          <a:p>
            <a:pPr algn="ctr">
              <a:buNone/>
            </a:pPr>
            <a:r>
              <a:rPr lang="es-ES" sz="3600" b="1" dirty="0"/>
              <a:t>El cambió mis tinieblas en luz.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El es tierno y amante, cual nadie lo fue</a:t>
            </a:r>
          </a:p>
          <a:p>
            <a:pPr algn="ctr">
              <a:buNone/>
            </a:pPr>
            <a:r>
              <a:rPr lang="es-ES" sz="3600" b="1" dirty="0"/>
              <a:t>Pues convierte al infiel corazón </a:t>
            </a:r>
          </a:p>
          <a:p>
            <a:pPr algn="ctr">
              <a:buNone/>
            </a:pPr>
            <a:r>
              <a:rPr lang="es-ES" sz="3600" b="1" dirty="0"/>
              <a:t>y por esa paciencia y ternura yo sé </a:t>
            </a:r>
          </a:p>
          <a:p>
            <a:pPr algn="ctr">
              <a:buNone/>
            </a:pPr>
            <a:r>
              <a:rPr lang="es-ES" sz="3600" b="1" dirty="0"/>
              <a:t>que soy libre de condenación.</a:t>
            </a:r>
          </a:p>
          <a:p>
            <a:pPr algn="ctr">
              <a:buNone/>
            </a:pPr>
            <a:r>
              <a:rPr lang="es-ES" sz="3600" b="1" dirty="0"/>
              <a:t>Es mi anhelo constante a Cristo seguir</a:t>
            </a:r>
          </a:p>
          <a:p>
            <a:pPr algn="ctr">
              <a:buNone/>
            </a:pPr>
            <a:r>
              <a:rPr lang="es-ES" sz="3600" b="1" dirty="0"/>
              <a:t>Mi camino su ejemplo marcó</a:t>
            </a:r>
          </a:p>
          <a:p>
            <a:pPr algn="ctr">
              <a:buNone/>
            </a:pPr>
            <a:r>
              <a:rPr lang="es-ES" sz="3600" b="1" dirty="0"/>
              <a:t>Y por darme la vida El quiso morir</a:t>
            </a:r>
          </a:p>
          <a:p>
            <a:pPr algn="ctr">
              <a:buNone/>
            </a:pPr>
            <a:r>
              <a:rPr lang="es-ES" sz="3600" b="1" dirty="0"/>
              <a:t>Y en su cruz mi pecado clavó.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Y AL QUE VENCIERE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/Y al que venciere lo haré, lo haré,</a:t>
            </a:r>
          </a:p>
          <a:p>
            <a:pPr algn="ctr">
              <a:buNone/>
            </a:pPr>
            <a:r>
              <a:rPr lang="es-ES" sz="3600" b="1" dirty="0"/>
              <a:t>Columna en el templo de mi Dios//</a:t>
            </a:r>
          </a:p>
          <a:p>
            <a:pPr algn="ctr">
              <a:buNone/>
            </a:pPr>
            <a:r>
              <a:rPr lang="es-ES" sz="3600" b="1" dirty="0"/>
              <a:t>Y nunca más saldrá y yo le escribiré</a:t>
            </a:r>
          </a:p>
          <a:p>
            <a:pPr algn="ctr">
              <a:buNone/>
            </a:pPr>
            <a:r>
              <a:rPr lang="es-ES" sz="3600" b="1" dirty="0"/>
              <a:t>El nombre de mi Dios y el nombre de la </a:t>
            </a:r>
          </a:p>
          <a:p>
            <a:pPr algn="ctr">
              <a:buNone/>
            </a:pPr>
            <a:r>
              <a:rPr lang="es-ES" sz="3600" b="1" dirty="0"/>
              <a:t>ciudad de Dios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Y EN CUANTO A MÍ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Y en cuanto a mí</a:t>
            </a:r>
          </a:p>
          <a:p>
            <a:pPr algn="ctr">
              <a:buNone/>
            </a:pPr>
            <a:r>
              <a:rPr lang="es-ES" sz="3600" b="1" dirty="0"/>
              <a:t>Clamaré a mi Señor</a:t>
            </a:r>
          </a:p>
          <a:p>
            <a:pPr algn="ctr">
              <a:buNone/>
            </a:pPr>
            <a:r>
              <a:rPr lang="es-ES" sz="3600" b="1" dirty="0"/>
              <a:t>Mi clamor levantaré </a:t>
            </a:r>
          </a:p>
          <a:p>
            <a:pPr algn="ctr">
              <a:buNone/>
            </a:pPr>
            <a:r>
              <a:rPr lang="es-ES" sz="3600" b="1" dirty="0"/>
              <a:t>desde la mañana alzaré mi voz a ti</a:t>
            </a:r>
          </a:p>
          <a:p>
            <a:pPr algn="ctr">
              <a:buNone/>
            </a:pPr>
            <a:r>
              <a:rPr lang="es-ES" sz="3600" b="1" dirty="0"/>
              <a:t>pues tu eres mi ayuda </a:t>
            </a:r>
          </a:p>
          <a:p>
            <a:pPr algn="ctr">
              <a:buNone/>
            </a:pPr>
            <a:r>
              <a:rPr lang="es-ES" sz="3600" b="1" dirty="0"/>
              <a:t>mi ayuda al caminar</a:t>
            </a:r>
          </a:p>
          <a:p>
            <a:pPr algn="ctr">
              <a:buNone/>
            </a:pPr>
            <a:r>
              <a:rPr lang="es-ES" sz="3600" b="1" dirty="0"/>
              <a:t>tu me has librado de toda angustia </a:t>
            </a:r>
          </a:p>
          <a:p>
            <a:pPr algn="ctr">
              <a:buNone/>
            </a:pPr>
            <a:r>
              <a:rPr lang="es-ES" sz="3600" b="1" dirty="0"/>
              <a:t>Te alabaré Señor</a:t>
            </a:r>
          </a:p>
          <a:p>
            <a:pPr algn="ctr">
              <a:buNone/>
            </a:pPr>
            <a:r>
              <a:rPr lang="es-ES" sz="3600" b="1" dirty="0"/>
              <a:t>A ti rendiré mi voluntad//</a:t>
            </a:r>
          </a:p>
          <a:p>
            <a:pPr algn="ctr">
              <a:buNone/>
            </a:pPr>
            <a:r>
              <a:rPr lang="es-ES" sz="3600" b="1" dirty="0"/>
              <a:t>Oh Dios mi guardador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Y SI VIVIMOS, PARA EL VIVIMOS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Y si vivimos, para El vivimos</a:t>
            </a:r>
          </a:p>
          <a:p>
            <a:pPr algn="ctr">
              <a:buNone/>
            </a:pPr>
            <a:r>
              <a:rPr lang="es-ES" sz="3600" b="1" dirty="0"/>
              <a:t>Y si morimos, para El morimos</a:t>
            </a:r>
          </a:p>
          <a:p>
            <a:pPr algn="ctr">
              <a:buNone/>
            </a:pPr>
            <a:r>
              <a:rPr lang="es-ES" sz="3600" b="1" dirty="0"/>
              <a:t>Sea que vivamos, o que muramos</a:t>
            </a:r>
          </a:p>
          <a:p>
            <a:pPr algn="ctr">
              <a:buNone/>
            </a:pPr>
            <a:r>
              <a:rPr lang="es-ES" sz="3600" b="1" dirty="0"/>
              <a:t>Somos del Señor, somos del Señor.</a:t>
            </a:r>
          </a:p>
          <a:p>
            <a:pPr algn="ctr">
              <a:buNone/>
            </a:pPr>
            <a:r>
              <a:rPr lang="es-ES" sz="3600" b="1" dirty="0"/>
              <a:t>Y si el grano de trigo no muere,</a:t>
            </a:r>
          </a:p>
          <a:p>
            <a:pPr algn="ctr">
              <a:buNone/>
            </a:pPr>
            <a:r>
              <a:rPr lang="es-ES" sz="3600" b="1" dirty="0"/>
              <a:t>Y si no muere, solo quedará</a:t>
            </a:r>
          </a:p>
          <a:p>
            <a:pPr algn="ctr">
              <a:buNone/>
            </a:pPr>
            <a:r>
              <a:rPr lang="es-ES" sz="3600" b="1" dirty="0"/>
              <a:t>Pero si muere, en abundancia dará</a:t>
            </a:r>
          </a:p>
          <a:p>
            <a:pPr algn="ctr">
              <a:buNone/>
            </a:pPr>
            <a:r>
              <a:rPr lang="es-ES" sz="3600" b="1" dirty="0"/>
              <a:t>Un fruto eterno, que no morirá.</a:t>
            </a:r>
          </a:p>
          <a:p>
            <a:pPr algn="ctr">
              <a:buNone/>
            </a:pPr>
            <a:r>
              <a:rPr lang="es-ES" sz="3600" b="1" dirty="0"/>
              <a:t>Entre tus manos, está mi vida Señor</a:t>
            </a:r>
          </a:p>
          <a:p>
            <a:pPr algn="ctr">
              <a:buNone/>
            </a:pPr>
            <a:r>
              <a:rPr lang="es-ES" sz="3600" b="1" dirty="0"/>
              <a:t>Entre tus manos, pongo yo mi ser</a:t>
            </a:r>
          </a:p>
          <a:p>
            <a:pPr algn="ctr">
              <a:buNone/>
            </a:pPr>
            <a:r>
              <a:rPr lang="es-ES" sz="3600" b="1" dirty="0"/>
              <a:t>Hay que morir, para vivir</a:t>
            </a:r>
          </a:p>
          <a:p>
            <a:pPr algn="ctr">
              <a:buNone/>
            </a:pPr>
            <a:r>
              <a:rPr lang="es-ES" sz="3600" b="1" dirty="0"/>
              <a:t>Entre tus manos pongo yo mi ser.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Y YO SE QUE EN MI NO MORA EL BIEN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Y yo se que en mí no mora el bien</a:t>
            </a:r>
          </a:p>
          <a:p>
            <a:pPr algn="ctr">
              <a:buNone/>
            </a:pPr>
            <a:r>
              <a:rPr lang="es-ES" sz="3600" b="1" dirty="0"/>
              <a:t>Porque tengo así el querer</a:t>
            </a:r>
          </a:p>
          <a:p>
            <a:pPr algn="ctr">
              <a:buNone/>
            </a:pPr>
            <a:r>
              <a:rPr lang="es-ES" sz="3600" b="1" dirty="0"/>
              <a:t>Más el efectuar el bien no lo alcanzo</a:t>
            </a:r>
          </a:p>
          <a:p>
            <a:pPr algn="ctr">
              <a:buNone/>
            </a:pPr>
            <a:r>
              <a:rPr lang="es-ES" sz="3600" b="1" dirty="0"/>
              <a:t>Y yo sé que hay en mí</a:t>
            </a:r>
          </a:p>
          <a:p>
            <a:pPr algn="ctr">
              <a:buNone/>
            </a:pPr>
            <a:r>
              <a:rPr lang="es-ES" sz="3600" b="1" dirty="0"/>
              <a:t> ¡Miserable hombre de mí!</a:t>
            </a:r>
          </a:p>
          <a:p>
            <a:pPr algn="ctr">
              <a:buNone/>
            </a:pPr>
            <a:r>
              <a:rPr lang="es-ES" sz="3600" b="1" dirty="0"/>
              <a:t>Quien me librará de cuerpo de muerte </a:t>
            </a:r>
          </a:p>
          <a:p>
            <a:pPr algn="ctr">
              <a:buNone/>
            </a:pPr>
            <a:r>
              <a:rPr lang="es-ES" sz="3600" b="1" dirty="0"/>
              <a:t>Gracias doy a Dios</a:t>
            </a:r>
          </a:p>
          <a:p>
            <a:pPr algn="ctr">
              <a:buNone/>
            </a:pPr>
            <a:r>
              <a:rPr lang="es-ES" sz="3600" b="1" dirty="0"/>
              <a:t>Por Jesucristo nuestro Señor</a:t>
            </a:r>
          </a:p>
          <a:p>
            <a:pPr algn="ctr">
              <a:buNone/>
            </a:pPr>
            <a:r>
              <a:rPr lang="es-ES" sz="3600" b="1" dirty="0"/>
              <a:t>Ninguna condenación</a:t>
            </a:r>
          </a:p>
          <a:p>
            <a:pPr algn="ctr">
              <a:buNone/>
            </a:pPr>
            <a:r>
              <a:rPr lang="es-ES" sz="3600" b="1" dirty="0"/>
              <a:t>Hay para los que están en Cristo</a:t>
            </a:r>
          </a:p>
          <a:p>
            <a:pPr algn="ctr">
              <a:buNone/>
            </a:pPr>
            <a:r>
              <a:rPr lang="es-ES" sz="3600" b="1" dirty="0"/>
              <a:t>En Cristo, en Cristo Jesús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3579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QUE NO SE APAGUE EL FUEGO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QUE SERÍA DE MI SI NO ME HUBIERAS ALCANZADO?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QUE RESPIRE EN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QUEREMOS DARTE GLORIA Y ALABANZA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QUIEN DIJO QUE NO?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QUIEN DIRA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QUIEN ES COMO EL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¿QUIEN ES ESTA QUE SE MUESTRA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QUIEN HAY DE ENTRE VOSOTROS QUE QUIERA SUBIR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QUIEN MORARA EN SION?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QUIEN PERMANECERA EN SU VENIDA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QUIERO ADORARTE EN ESPIRITU Y VERDAD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QUIERO ADORARTE ALZAR MIS MANOS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INCLINA OH JEHOVA TU OIDO</a:t>
            </a:r>
            <a:endParaRPr lang="es-ES" sz="3600" b="1" dirty="0"/>
          </a:p>
          <a:p>
            <a:pPr algn="ctr">
              <a:buNone/>
            </a:pPr>
            <a:r>
              <a:rPr lang="es-ES" sz="3900" b="1" dirty="0"/>
              <a:t>Inclina oh Jehová tu oído, </a:t>
            </a:r>
          </a:p>
          <a:p>
            <a:pPr algn="ctr">
              <a:buNone/>
            </a:pPr>
            <a:r>
              <a:rPr lang="es-ES" sz="3900" b="1" dirty="0"/>
              <a:t>porque a ti clamo todo el día</a:t>
            </a:r>
          </a:p>
          <a:p>
            <a:pPr algn="ctr">
              <a:buNone/>
            </a:pPr>
            <a:r>
              <a:rPr lang="es-ES" sz="3900" b="1" dirty="0"/>
              <a:t>Escucha mi oración, cambia mi vida</a:t>
            </a:r>
          </a:p>
          <a:p>
            <a:pPr algn="ctr">
              <a:buNone/>
            </a:pPr>
            <a:r>
              <a:rPr lang="es-ES" sz="3900" b="1" dirty="0"/>
              <a:t>para tu gloria</a:t>
            </a:r>
          </a:p>
          <a:p>
            <a:pPr algn="ctr">
              <a:buNone/>
            </a:pPr>
            <a:r>
              <a:rPr lang="es-ES" sz="3900" b="1" dirty="0"/>
              <a:t>Señor deseo agradarte, examina mi corazón</a:t>
            </a:r>
          </a:p>
          <a:p>
            <a:pPr algn="ctr">
              <a:buNone/>
            </a:pPr>
            <a:r>
              <a:rPr lang="es-ES" sz="3900" b="1" dirty="0"/>
              <a:t>Señor anhelo agradarte, afirma mi caminar</a:t>
            </a:r>
          </a:p>
          <a:p>
            <a:pPr algn="ctr">
              <a:buNone/>
            </a:pPr>
            <a:r>
              <a:rPr lang="es-ES" sz="3900" b="1" dirty="0"/>
              <a:t>Enséñame oh Jehová tu camino, </a:t>
            </a:r>
          </a:p>
          <a:p>
            <a:pPr algn="ctr">
              <a:buNone/>
            </a:pPr>
            <a:r>
              <a:rPr lang="es-ES" sz="3900" b="1" dirty="0"/>
              <a:t>caminaré en tu verdad</a:t>
            </a:r>
          </a:p>
          <a:p>
            <a:pPr algn="ctr">
              <a:buNone/>
            </a:pPr>
            <a:r>
              <a:rPr lang="es-ES" sz="3900" b="1" dirty="0"/>
              <a:t>Afirma mi corazón, para que tema </a:t>
            </a:r>
          </a:p>
          <a:p>
            <a:pPr algn="ctr">
              <a:buNone/>
            </a:pPr>
            <a:r>
              <a:rPr lang="es-ES" sz="3900" b="1" dirty="0"/>
              <a:t>Tema tu nombre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JEHOVA DARA PODER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/Jehová dará poder a su pueblo/ (3)</a:t>
            </a:r>
          </a:p>
          <a:p>
            <a:pPr algn="ctr">
              <a:buNone/>
            </a:pPr>
            <a:r>
              <a:rPr lang="es-ES" sz="4000" b="1" dirty="0" err="1"/>
              <a:t>Bendecirálo</a:t>
            </a:r>
            <a:r>
              <a:rPr lang="es-ES" sz="4000" b="1" dirty="0"/>
              <a:t> con paz.</a:t>
            </a:r>
          </a:p>
          <a:p>
            <a:pPr algn="ctr">
              <a:buNone/>
            </a:pPr>
            <a:r>
              <a:rPr lang="es-ES" sz="4000" b="1" dirty="0"/>
              <a:t>Dad a Jehová, gloria y poder </a:t>
            </a:r>
          </a:p>
          <a:p>
            <a:pPr algn="ctr">
              <a:buNone/>
            </a:pPr>
            <a:r>
              <a:rPr lang="es-ES" sz="4000" b="1" dirty="0"/>
              <a:t>Dad la gloria debida a su nombre</a:t>
            </a:r>
          </a:p>
          <a:p>
            <a:pPr algn="ctr">
              <a:buNone/>
            </a:pPr>
            <a:r>
              <a:rPr lang="es-ES" sz="4000" b="1" dirty="0"/>
              <a:t>Dad a Jehová gloria y poder</a:t>
            </a:r>
          </a:p>
          <a:p>
            <a:pPr algn="ctr">
              <a:buNone/>
            </a:pPr>
            <a:r>
              <a:rPr lang="es-ES" sz="4000" b="1" dirty="0" err="1"/>
              <a:t>Albadle</a:t>
            </a:r>
            <a:r>
              <a:rPr lang="es-ES" sz="4000" b="1" dirty="0"/>
              <a:t> en la hermosura de la santidad.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JEHOVÁ ES MI AYUDA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/Jehová es mi ayuda</a:t>
            </a:r>
          </a:p>
          <a:p>
            <a:pPr algn="ctr">
              <a:buNone/>
            </a:pPr>
            <a:r>
              <a:rPr lang="es-ES" sz="3600" b="1" dirty="0"/>
              <a:t>por qué he de temer/ (2)</a:t>
            </a:r>
          </a:p>
          <a:p>
            <a:pPr algn="ctr">
              <a:buNone/>
            </a:pPr>
            <a:r>
              <a:rPr lang="es-ES" sz="3600" b="1" dirty="0"/>
              <a:t>Qué me puede hacer el hombre?</a:t>
            </a:r>
          </a:p>
          <a:p>
            <a:pPr algn="ctr">
              <a:buNone/>
            </a:pPr>
            <a:r>
              <a:rPr lang="es-ES" sz="3600" b="1" dirty="0"/>
              <a:t>Por qué he de temer?</a:t>
            </a:r>
          </a:p>
          <a:p>
            <a:pPr algn="ctr">
              <a:buNone/>
            </a:pPr>
            <a:r>
              <a:rPr lang="es-ES" sz="3600" b="1" dirty="0"/>
              <a:t>Si estamos rodeados, rodeados de Dios.</a:t>
            </a:r>
          </a:p>
          <a:p>
            <a:pPr algn="ctr">
              <a:buNone/>
            </a:pPr>
            <a:r>
              <a:rPr lang="es-ES" sz="3600" b="1" dirty="0"/>
              <a:t>En un cuerpo de muchos miembros</a:t>
            </a:r>
          </a:p>
          <a:p>
            <a:pPr algn="ctr">
              <a:buNone/>
            </a:pPr>
            <a:r>
              <a:rPr lang="es-ES" sz="3600" b="1" dirty="0"/>
              <a:t>Se halla la realidad. Dios en nosotros</a:t>
            </a:r>
          </a:p>
          <a:p>
            <a:pPr algn="ctr">
              <a:buNone/>
            </a:pPr>
            <a:r>
              <a:rPr lang="es-ES" sz="3600" b="1" dirty="0"/>
              <a:t>En toda su santidad,</a:t>
            </a:r>
          </a:p>
          <a:p>
            <a:pPr algn="ctr">
              <a:buNone/>
            </a:pPr>
            <a:r>
              <a:rPr lang="es-ES" sz="3600" b="1" dirty="0"/>
              <a:t>Qué me puede hacer el hombre?</a:t>
            </a:r>
          </a:p>
          <a:p>
            <a:pPr algn="ctr">
              <a:buNone/>
            </a:pPr>
            <a:r>
              <a:rPr lang="es-ES" sz="3600" b="1" dirty="0"/>
              <a:t>Por qué he de temer?</a:t>
            </a:r>
          </a:p>
          <a:p>
            <a:pPr algn="ctr">
              <a:buNone/>
            </a:pPr>
            <a:r>
              <a:rPr lang="es-ES" sz="3600" b="1" dirty="0"/>
              <a:t>Si estamos rodeados, rodeados de Dios.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JEHOVÁ ES MI PASTOR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/Jehová es mi pastor/ (3)</a:t>
            </a:r>
          </a:p>
          <a:p>
            <a:pPr algn="ctr">
              <a:buNone/>
            </a:pPr>
            <a:r>
              <a:rPr lang="es-ES" sz="4400" b="1" dirty="0"/>
              <a:t>y nada me faltará.</a:t>
            </a:r>
          </a:p>
          <a:p>
            <a:pPr algn="ctr">
              <a:buNone/>
            </a:pPr>
            <a:r>
              <a:rPr lang="es-ES" sz="4400" b="1" dirty="0"/>
              <a:t>/Ungiste mi cabeza con aceite/ (3)</a:t>
            </a:r>
          </a:p>
          <a:p>
            <a:pPr algn="ctr">
              <a:buNone/>
            </a:pPr>
            <a:r>
              <a:rPr lang="es-ES" sz="4400" b="1" dirty="0"/>
              <a:t>y nada me faltará.</a:t>
            </a:r>
          </a:p>
          <a:p>
            <a:pPr algn="ctr">
              <a:buNone/>
            </a:pPr>
            <a:r>
              <a:rPr lang="es-ES" sz="4400" b="1" dirty="0"/>
              <a:t>/Mi copa está rebosando/ (3)</a:t>
            </a:r>
          </a:p>
          <a:p>
            <a:pPr algn="ctr">
              <a:buNone/>
            </a:pPr>
            <a:r>
              <a:rPr lang="es-ES" sz="4400" b="1" dirty="0"/>
              <a:t>y nada me faltará.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JEHOVA ES MI ROCA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/Jehová es mi Roca y mi fortaleza</a:t>
            </a:r>
          </a:p>
          <a:p>
            <a:pPr algn="ctr">
              <a:buNone/>
            </a:pPr>
            <a:r>
              <a:rPr lang="es-ES" sz="4400" b="1" dirty="0"/>
              <a:t>y mi libertador/ (2)</a:t>
            </a:r>
          </a:p>
          <a:p>
            <a:pPr algn="ctr">
              <a:buNone/>
            </a:pPr>
            <a:r>
              <a:rPr lang="es-ES" sz="4400" b="1" dirty="0"/>
              <a:t>Dios, mío fortaleza mía, </a:t>
            </a:r>
          </a:p>
          <a:p>
            <a:pPr algn="ctr">
              <a:buNone/>
            </a:pPr>
            <a:r>
              <a:rPr lang="es-ES" sz="4400" b="1" dirty="0"/>
              <a:t>en El confiaré</a:t>
            </a:r>
          </a:p>
          <a:p>
            <a:pPr algn="ctr">
              <a:buNone/>
            </a:pPr>
            <a:r>
              <a:rPr lang="es-ES" sz="4400" b="1" dirty="0"/>
              <a:t>Mi escudo, el fuerte de mi salvación</a:t>
            </a:r>
          </a:p>
          <a:p>
            <a:pPr algn="ctr">
              <a:buNone/>
            </a:pPr>
            <a:r>
              <a:rPr lang="es-ES" sz="4400" b="1" dirty="0"/>
              <a:t>Mi alto refugio.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JEHOVA ESCUCHA MI ORACIÓN</a:t>
            </a:r>
            <a:endParaRPr lang="es-ES" sz="44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400" b="1" dirty="0"/>
              <a:t>/Jehová escucha mi oración</a:t>
            </a:r>
          </a:p>
          <a:p>
            <a:pPr algn="ctr">
              <a:buNone/>
            </a:pPr>
            <a:r>
              <a:rPr lang="es-ES" sz="4400" b="1" dirty="0"/>
              <a:t>y llegue a ti mi clamor//</a:t>
            </a:r>
          </a:p>
          <a:p>
            <a:pPr algn="ctr">
              <a:buNone/>
            </a:pPr>
            <a:r>
              <a:rPr lang="es-ES" sz="4400" b="1" dirty="0"/>
              <a:t>/No escondas de mí tu rostro </a:t>
            </a:r>
          </a:p>
          <a:p>
            <a:pPr algn="ctr">
              <a:buNone/>
            </a:pPr>
            <a:r>
              <a:rPr lang="es-ES" sz="4400" b="1" dirty="0"/>
              <a:t>en el día de mi angustia//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JEHOVA ESTA EN MEDIO DE TI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Jehová está en medio de ti</a:t>
            </a:r>
          </a:p>
          <a:p>
            <a:pPr algn="ctr">
              <a:buNone/>
            </a:pPr>
            <a:r>
              <a:rPr lang="es-ES" sz="4000" b="1" dirty="0"/>
              <a:t>Poderoso, poderoso</a:t>
            </a:r>
          </a:p>
          <a:p>
            <a:pPr algn="ctr">
              <a:buNone/>
            </a:pPr>
            <a:r>
              <a:rPr lang="es-ES" sz="4000" b="1" dirty="0"/>
              <a:t>El salvará, se gozará sobre ti con alegría</a:t>
            </a:r>
          </a:p>
          <a:p>
            <a:pPr algn="ctr">
              <a:buNone/>
            </a:pPr>
            <a:r>
              <a:rPr lang="es-ES" sz="4000" b="1" dirty="0"/>
              <a:t>Callará de amor, se gozará sobre ti con </a:t>
            </a:r>
          </a:p>
          <a:p>
            <a:pPr algn="ctr">
              <a:buNone/>
            </a:pPr>
            <a:r>
              <a:rPr lang="es-ES" sz="4000" b="1" dirty="0"/>
              <a:t>cánticos</a:t>
            </a:r>
          </a:p>
          <a:p>
            <a:pPr algn="ctr">
              <a:buNone/>
            </a:pPr>
            <a:r>
              <a:rPr lang="es-ES" sz="4000" b="1" dirty="0"/>
              <a:t>Jehová está en medio de ti</a:t>
            </a:r>
          </a:p>
          <a:p>
            <a:pPr algn="ctr">
              <a:buNone/>
            </a:pPr>
            <a:r>
              <a:rPr lang="es-ES" sz="4000" b="1" dirty="0"/>
              <a:t>Poderoso, poderoso, poderosísimo!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JEHOVÁ ESTÁ EN SU TEMPLO 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Jehová está en su templo, Alábale que El vive//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/Alábale/// que El vive. //</a:t>
            </a:r>
          </a:p>
          <a:p>
            <a:pPr algn="ctr"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/Jehová es poderoso, Alábale que El vive//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/Alábale/// que El vive. //</a:t>
            </a:r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/El sana a los enfermos, Alábale que El  vive//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/Alábale/// que El vive. //</a:t>
            </a:r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/Liberta a los cautivos, Alábale que El vive//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/Alábale/// que El vive. //</a:t>
            </a:r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JEHOVA ME PASTOREARÁ SIEMPRE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Jehová me pastoreará siempre</a:t>
            </a:r>
          </a:p>
          <a:p>
            <a:pPr algn="ctr">
              <a:buNone/>
            </a:pPr>
            <a:r>
              <a:rPr lang="es-ES" sz="4000" b="1" dirty="0"/>
              <a:t>En la sequía saciará mi alma</a:t>
            </a:r>
          </a:p>
          <a:p>
            <a:pPr algn="ctr">
              <a:buNone/>
            </a:pPr>
            <a:r>
              <a:rPr lang="es-ES" sz="4000" b="1" dirty="0"/>
              <a:t>Y dará vigor a mis huesos </a:t>
            </a:r>
          </a:p>
          <a:p>
            <a:pPr algn="ctr">
              <a:buNone/>
            </a:pPr>
            <a:r>
              <a:rPr lang="es-ES" sz="4000" b="1" dirty="0"/>
              <a:t>Jehová me pastoreará siempre </a:t>
            </a:r>
          </a:p>
          <a:p>
            <a:pPr algn="ctr">
              <a:buNone/>
            </a:pPr>
            <a:r>
              <a:rPr lang="es-ES" sz="4000" b="1" dirty="0"/>
              <a:t>Y seré como huerto de riego</a:t>
            </a:r>
          </a:p>
          <a:p>
            <a:pPr algn="ctr">
              <a:buNone/>
            </a:pPr>
            <a:r>
              <a:rPr lang="es-ES" sz="4000" b="1" dirty="0"/>
              <a:t>Como manantial de agua</a:t>
            </a:r>
          </a:p>
          <a:p>
            <a:pPr algn="ctr">
              <a:buNone/>
            </a:pPr>
            <a:r>
              <a:rPr lang="es-ES" sz="4000" b="1" dirty="0"/>
              <a:t>Cuyas aguas, nunca faltan </a:t>
            </a:r>
          </a:p>
          <a:p>
            <a:pPr algn="ctr">
              <a:buNone/>
            </a:pPr>
            <a:r>
              <a:rPr lang="es-ES" sz="4000" b="1" dirty="0"/>
              <a:t>Jehová me pastoreará siempre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JEHOVA VIVE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/Jehová vive! Bendito sea mi roca</a:t>
            </a:r>
          </a:p>
          <a:p>
            <a:pPr algn="ctr">
              <a:buNone/>
            </a:pPr>
            <a:r>
              <a:rPr lang="es-ES" sz="4400" b="1" dirty="0"/>
              <a:t>y exaltado sea el Dios de mi salvación//</a:t>
            </a:r>
          </a:p>
          <a:p>
            <a:pPr algn="ctr">
              <a:buNone/>
            </a:pPr>
            <a:r>
              <a:rPr lang="es-ES" sz="4400" b="1" dirty="0"/>
              <a:t>Invocaré a mi Señor, </a:t>
            </a:r>
          </a:p>
          <a:p>
            <a:pPr algn="ctr">
              <a:buNone/>
            </a:pPr>
            <a:r>
              <a:rPr lang="es-ES" sz="4400" b="1" dirty="0"/>
              <a:t>El es digno de loor</a:t>
            </a:r>
          </a:p>
          <a:p>
            <a:pPr algn="ctr">
              <a:buNone/>
            </a:pPr>
            <a:r>
              <a:rPr lang="es-ES" sz="4400" b="1" dirty="0"/>
              <a:t>Y seré salvo de mis enemigos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QUIERO ALABARTE, MÁS Y MÁS AÚN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QUIERO AMARTE, QUIERO SERVIRTE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QUIERO CANTAR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QUIERO DARTE GRACIAS AHORA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QUIERO ESTAR EN TU PRESENCIA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QUIERO ESTAR LIGADO A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QUIERO LLEGAR HASTA EL FINAL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QUIERO LLENAR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QUIERO OBEDECER TU VOZ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QUIERO TOCAR TU CORAZÓN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QUIERO VIVIR UNIDO A MI SEÑOR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JERICO TUS MUROS CAERÁN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/Jericó tus muros caerán///</a:t>
            </a:r>
          </a:p>
          <a:p>
            <a:pPr algn="ctr">
              <a:buNone/>
            </a:pPr>
            <a:r>
              <a:rPr lang="es-ES" sz="3600" b="1" dirty="0"/>
              <a:t>y mi pueblo en victoria entrará.</a:t>
            </a:r>
          </a:p>
          <a:p>
            <a:pPr algn="ctr">
              <a:buNone/>
            </a:pPr>
            <a:r>
              <a:rPr lang="es-ES" sz="3600" b="1" dirty="0"/>
              <a:t>Entra a Canaán, toma tus posesiones</a:t>
            </a:r>
          </a:p>
          <a:p>
            <a:pPr algn="ctr">
              <a:buNone/>
            </a:pPr>
            <a:r>
              <a:rPr lang="es-ES" sz="3600" b="1" dirty="0"/>
              <a:t>Que yo voy adelante dice Dios, </a:t>
            </a:r>
          </a:p>
          <a:p>
            <a:pPr algn="ctr">
              <a:buNone/>
            </a:pPr>
            <a:r>
              <a:rPr lang="es-ES" sz="3600" b="1" dirty="0"/>
              <a:t>Tus muros altos son y se derribarán</a:t>
            </a:r>
          </a:p>
          <a:p>
            <a:pPr algn="ctr">
              <a:buNone/>
            </a:pPr>
            <a:r>
              <a:rPr lang="es-ES" sz="3600" b="1" dirty="0"/>
              <a:t>Tus gigantes fuertes son y se desplomarán</a:t>
            </a:r>
          </a:p>
          <a:p>
            <a:pPr algn="ctr">
              <a:buNone/>
            </a:pPr>
            <a:r>
              <a:rPr lang="es-ES" sz="3600" b="1" dirty="0"/>
              <a:t>Entra a Canaán toma tus posesiones</a:t>
            </a:r>
          </a:p>
          <a:p>
            <a:pPr algn="ctr">
              <a:buNone/>
            </a:pPr>
            <a:r>
              <a:rPr lang="es-ES" sz="3600" b="1" dirty="0"/>
              <a:t>Que yo voy adelante dice Dios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JESUS ESTA AQUÍ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/Jesús está aquí, Aleluya</a:t>
            </a:r>
          </a:p>
          <a:p>
            <a:pPr algn="ctr">
              <a:buNone/>
            </a:pPr>
            <a:r>
              <a:rPr lang="es-ES" sz="3600" b="1" dirty="0"/>
              <a:t>pide lo que quieras/ (2)</a:t>
            </a:r>
          </a:p>
          <a:p>
            <a:pPr algn="ctr">
              <a:buNone/>
            </a:pPr>
            <a:r>
              <a:rPr lang="es-ES" sz="3600" b="1" dirty="0"/>
              <a:t>El tiene poder, El te lo dará </a:t>
            </a:r>
          </a:p>
          <a:p>
            <a:pPr algn="ctr">
              <a:buNone/>
            </a:pPr>
            <a:r>
              <a:rPr lang="es-ES" sz="3600" b="1" dirty="0"/>
              <a:t>Jesús está aquí, Aleluya</a:t>
            </a:r>
          </a:p>
          <a:p>
            <a:pPr algn="ctr">
              <a:buNone/>
            </a:pPr>
            <a:r>
              <a:rPr lang="es-ES" sz="3600" b="1" dirty="0"/>
              <a:t>Pide lo que quieras.</a:t>
            </a:r>
          </a:p>
          <a:p>
            <a:pPr algn="ctr">
              <a:buNone/>
            </a:pPr>
            <a:r>
              <a:rPr lang="es-ES" sz="3600" b="1" dirty="0"/>
              <a:t>Así nosotros por la fe</a:t>
            </a:r>
          </a:p>
          <a:p>
            <a:pPr algn="ctr">
              <a:buNone/>
            </a:pPr>
            <a:r>
              <a:rPr lang="es-ES" sz="3600" b="1" dirty="0"/>
              <a:t>Nos acercamos, Señor a ti</a:t>
            </a:r>
          </a:p>
          <a:p>
            <a:pPr algn="ctr">
              <a:buNone/>
            </a:pPr>
            <a:r>
              <a:rPr lang="es-ES" sz="3600" b="1" dirty="0"/>
              <a:t>Y aunque tu rostro no se ve</a:t>
            </a:r>
          </a:p>
          <a:p>
            <a:pPr algn="ctr">
              <a:buNone/>
            </a:pPr>
            <a:r>
              <a:rPr lang="es-ES" sz="3600" b="1" dirty="0"/>
              <a:t>Pero sabemos que estás aquí.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JESUS ME LIBRO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Jesús me libro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Mis pecados perdono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En la cruz el murió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Después resucito y le alabare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Con mi corazón a su nombre cantare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y le alabare mi dios y mi rey y le alabaré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JESUS TE AMO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Jesús te amo, me inclino, te alabo,</a:t>
            </a:r>
          </a:p>
          <a:p>
            <a:pPr algn="ctr">
              <a:buNone/>
            </a:pPr>
            <a:r>
              <a:rPr lang="es-ES" sz="4400" b="1" dirty="0"/>
              <a:t>Me postro, te adoro, Oh mi Rey.</a:t>
            </a:r>
          </a:p>
          <a:p>
            <a:pPr algn="ctr">
              <a:buNone/>
            </a:pPr>
            <a:r>
              <a:rPr lang="es-ES" sz="4400" b="1" dirty="0"/>
              <a:t>Aleluya, Aleluya, Aleluya, Aleluya.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JUAN VIO EL NUMERO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Juan vio el número de los redimidos</a:t>
            </a:r>
          </a:p>
          <a:p>
            <a:pPr algn="ctr">
              <a:buNone/>
            </a:pPr>
            <a:r>
              <a:rPr lang="es-ES" b="1" dirty="0"/>
              <a:t>Y todos alababan al Señor</a:t>
            </a:r>
          </a:p>
          <a:p>
            <a:pPr algn="ctr">
              <a:buNone/>
            </a:pPr>
            <a:r>
              <a:rPr lang="es-ES" b="1" dirty="0"/>
              <a:t>Unos cantaban, otros oraban</a:t>
            </a:r>
          </a:p>
          <a:p>
            <a:pPr algn="ctr">
              <a:buNone/>
            </a:pPr>
            <a:r>
              <a:rPr lang="es-ES" b="1" dirty="0"/>
              <a:t>Y otros alababan al Señor.</a:t>
            </a:r>
          </a:p>
          <a:p>
            <a:pPr algn="ctr">
              <a:buNone/>
            </a:pPr>
            <a:r>
              <a:rPr lang="es-ES" b="1" dirty="0"/>
              <a:t>Alabaré////</a:t>
            </a:r>
          </a:p>
          <a:p>
            <a:pPr algn="ctr">
              <a:buNone/>
            </a:pPr>
            <a:r>
              <a:rPr lang="es-ES" b="1" dirty="0"/>
              <a:t>Alabaré a mi Señor</a:t>
            </a:r>
          </a:p>
          <a:p>
            <a:pPr algn="ctr">
              <a:buNone/>
            </a:pPr>
            <a:r>
              <a:rPr lang="es-ES" b="1" dirty="0"/>
              <a:t>Aleluya////</a:t>
            </a:r>
          </a:p>
          <a:p>
            <a:pPr algn="ctr">
              <a:buNone/>
            </a:pPr>
            <a:r>
              <a:rPr lang="es-ES" b="1" dirty="0"/>
              <a:t>Aleluya al Señor</a:t>
            </a:r>
          </a:p>
          <a:p>
            <a:pPr algn="ctr">
              <a:buNone/>
            </a:pPr>
            <a:r>
              <a:rPr lang="es-ES" b="1" dirty="0"/>
              <a:t>Aleluya////</a:t>
            </a:r>
          </a:p>
          <a:p>
            <a:pPr algn="ctr">
              <a:buNone/>
            </a:pPr>
            <a:r>
              <a:rPr lang="es-ES" b="1" dirty="0"/>
              <a:t>Aleluya a nuestro Salvador.</a:t>
            </a:r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JUNTO A LOS RIOS DE BABILONIA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Junto a los ríos de Babilonia</a:t>
            </a:r>
          </a:p>
          <a:p>
            <a:pPr algn="ctr">
              <a:buNone/>
            </a:pPr>
            <a:r>
              <a:rPr lang="es-ES" sz="3600" b="1" dirty="0"/>
              <a:t>Nos sentábamos y aún llorábamos</a:t>
            </a:r>
          </a:p>
          <a:p>
            <a:pPr algn="ctr">
              <a:buNone/>
            </a:pPr>
            <a:r>
              <a:rPr lang="es-ES" sz="3600" b="1" dirty="0"/>
              <a:t>Acordándonos de Sión nuestro hogar</a:t>
            </a:r>
          </a:p>
          <a:p>
            <a:pPr algn="ctr">
              <a:buNone/>
            </a:pPr>
            <a:r>
              <a:rPr lang="es-ES" sz="3600" b="1" dirty="0"/>
              <a:t>Junto a los sauces en medio de ella</a:t>
            </a:r>
          </a:p>
          <a:p>
            <a:pPr algn="ctr">
              <a:buNone/>
            </a:pPr>
            <a:r>
              <a:rPr lang="es-ES" sz="3600" b="1" dirty="0"/>
              <a:t>Colgábamos nuestras arpas</a:t>
            </a:r>
          </a:p>
          <a:p>
            <a:pPr algn="ctr">
              <a:buNone/>
            </a:pPr>
            <a:r>
              <a:rPr lang="es-ES" sz="3600" b="1" dirty="0"/>
              <a:t>En tierra extraña cómo podré cantar.</a:t>
            </a:r>
          </a:p>
          <a:p>
            <a:pPr algn="ctr">
              <a:buNone/>
            </a:pPr>
            <a:r>
              <a:rPr lang="es-ES" sz="3600" b="1" dirty="0"/>
              <a:t>Si de ti no me acordare, Oh Jerusalén</a:t>
            </a:r>
          </a:p>
          <a:p>
            <a:pPr algn="ctr">
              <a:buNone/>
            </a:pPr>
            <a:r>
              <a:rPr lang="es-ES" sz="3600" b="1" dirty="0"/>
              <a:t>Pierda mi diestra su destreza</a:t>
            </a:r>
          </a:p>
          <a:p>
            <a:pPr algn="ctr">
              <a:buNone/>
            </a:pPr>
            <a:r>
              <a:rPr lang="es-ES" sz="3600" b="1" dirty="0"/>
              <a:t>Y mi lengua se pegue a mi paladar</a:t>
            </a:r>
          </a:p>
          <a:p>
            <a:pPr algn="ctr">
              <a:buNone/>
            </a:pPr>
            <a:r>
              <a:rPr lang="es-ES" sz="3600" b="1" dirty="0"/>
              <a:t>Si de ti no me acordare jamás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ALABANZA A DIOS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La alabanza a Dios cambia las cosas//</a:t>
            </a:r>
          </a:p>
          <a:p>
            <a:pPr algn="ctr">
              <a:buNone/>
            </a:pPr>
            <a:r>
              <a:rPr lang="es-ES" sz="4000" b="1" dirty="0"/>
              <a:t>/pruébalo y verás//</a:t>
            </a:r>
          </a:p>
          <a:p>
            <a:pPr algn="ctr">
              <a:buNone/>
            </a:pPr>
            <a:r>
              <a:rPr lang="es-ES" sz="4000" b="1" dirty="0"/>
              <a:t>la alabanza a Dios cambia las cosas.</a:t>
            </a:r>
          </a:p>
          <a:p>
            <a:pPr algn="ctr">
              <a:buNone/>
            </a:pPr>
            <a:r>
              <a:rPr lang="es-ES" sz="4000" b="1" dirty="0"/>
              <a:t>Muros han caído, ejércitos vencidos</a:t>
            </a:r>
          </a:p>
          <a:p>
            <a:pPr algn="ctr">
              <a:buNone/>
            </a:pPr>
            <a:r>
              <a:rPr lang="es-ES" sz="4000" b="1" dirty="0"/>
              <a:t>Presos liberados es porque han cantado</a:t>
            </a:r>
          </a:p>
          <a:p>
            <a:pPr algn="ctr">
              <a:buNone/>
            </a:pPr>
            <a:r>
              <a:rPr lang="es-ES" sz="4000" b="1" dirty="0"/>
              <a:t>/Pruébalo y verás//</a:t>
            </a:r>
          </a:p>
          <a:p>
            <a:pPr algn="ctr">
              <a:buNone/>
            </a:pPr>
            <a:r>
              <a:rPr lang="es-ES" sz="4000" b="1" dirty="0"/>
              <a:t>la alabanza a Dios, cambia las cosas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3600" b="1" dirty="0">
                <a:hlinkClick r:id="rId2" action="ppaction://hlinksldjump"/>
              </a:rPr>
              <a:t>LA ALABANZA A DIOS CAMBIA LAS COSAS</a:t>
            </a:r>
            <a:endParaRPr lang="es-ES_tradnl" sz="3600" b="1" dirty="0"/>
          </a:p>
          <a:p>
            <a:pPr algn="ctr">
              <a:buNone/>
            </a:pPr>
            <a:r>
              <a:rPr lang="es-ES_tradnl" sz="4800" b="1" dirty="0"/>
              <a:t>LA ALABANZA A DIOS </a:t>
            </a:r>
          </a:p>
          <a:p>
            <a:pPr algn="ctr">
              <a:buNone/>
            </a:pPr>
            <a:r>
              <a:rPr lang="es-ES_tradnl" sz="4800" b="1" dirty="0"/>
              <a:t>CAMBIA LAS COSAS//</a:t>
            </a:r>
          </a:p>
          <a:p>
            <a:pPr algn="ctr">
              <a:buNone/>
            </a:pPr>
            <a:r>
              <a:rPr lang="es-ES_tradnl" sz="4800" b="1" dirty="0"/>
              <a:t>MUROS HAN CAIDO, </a:t>
            </a:r>
          </a:p>
          <a:p>
            <a:pPr algn="ctr">
              <a:buNone/>
            </a:pPr>
            <a:r>
              <a:rPr lang="es-ES_tradnl" sz="4800" b="1" dirty="0"/>
              <a:t>EJERCITOS VENCIDOS, </a:t>
            </a:r>
          </a:p>
          <a:p>
            <a:pPr algn="ctr">
              <a:buNone/>
            </a:pPr>
            <a:r>
              <a:rPr lang="es-ES_tradnl" sz="4800" b="1" dirty="0"/>
              <a:t>PUEBLOS LIBERADOS </a:t>
            </a:r>
          </a:p>
          <a:p>
            <a:pPr algn="ctr">
              <a:buNone/>
            </a:pPr>
            <a:r>
              <a:rPr lang="es-ES_tradnl" sz="4800" b="1" dirty="0"/>
              <a:t>PORQUE LE HAN CANTADO</a:t>
            </a:r>
            <a:endParaRPr lang="en-US" sz="48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LA ALABANZA ES EL PODER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/La alabanza es el poder del cielo//</a:t>
            </a:r>
          </a:p>
          <a:p>
            <a:pPr algn="ctr">
              <a:buNone/>
            </a:pPr>
            <a:r>
              <a:rPr lang="es-ES" sz="3600" b="1" dirty="0"/>
              <a:t>la alabanza es el poder, que abre las puertas</a:t>
            </a:r>
          </a:p>
          <a:p>
            <a:pPr algn="ctr">
              <a:buNone/>
            </a:pPr>
            <a:r>
              <a:rPr lang="es-ES" sz="3600" b="1" dirty="0"/>
              <a:t>al Rey, al Rey de reyes.</a:t>
            </a:r>
          </a:p>
          <a:p>
            <a:pPr algn="ctr">
              <a:buNone/>
            </a:pPr>
            <a:r>
              <a:rPr lang="es-ES" sz="3600" b="1" dirty="0"/>
              <a:t>El poder de las tinieblas huirá</a:t>
            </a:r>
          </a:p>
          <a:p>
            <a:pPr algn="ctr">
              <a:buNone/>
            </a:pPr>
            <a:r>
              <a:rPr lang="es-ES" sz="3600" b="1" dirty="0"/>
              <a:t>Al adorarle y magnificarle</a:t>
            </a:r>
          </a:p>
          <a:p>
            <a:pPr algn="ctr">
              <a:buNone/>
            </a:pPr>
            <a:r>
              <a:rPr lang="es-ES" sz="3600" b="1" dirty="0"/>
              <a:t>La alabanza es el poder, que abre las puertas</a:t>
            </a:r>
          </a:p>
          <a:p>
            <a:pPr algn="ctr">
              <a:buNone/>
            </a:pPr>
            <a:r>
              <a:rPr lang="es-ES" sz="3600" b="1" dirty="0"/>
              <a:t>Al Rey, al Rey de reyes.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LA BATALLA ES GANADA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La batalla es ganada por Cristo</a:t>
            </a:r>
          </a:p>
          <a:p>
            <a:pPr algn="ctr">
              <a:buNone/>
            </a:pPr>
            <a:r>
              <a:rPr lang="es-ES" sz="3600" b="1" dirty="0"/>
              <a:t>Grande es en medio de ti</a:t>
            </a:r>
          </a:p>
          <a:p>
            <a:pPr algn="ctr">
              <a:buNone/>
            </a:pPr>
            <a:r>
              <a:rPr lang="es-ES" sz="3600" b="1" dirty="0"/>
              <a:t>Gozo, gozo, gozo es la victoria</a:t>
            </a:r>
          </a:p>
          <a:p>
            <a:pPr algn="ctr">
              <a:buNone/>
            </a:pPr>
            <a:r>
              <a:rPr lang="es-ES" sz="3600" b="1" dirty="0"/>
              <a:t>La batalla es ganada por Cristo</a:t>
            </a:r>
          </a:p>
          <a:p>
            <a:pPr algn="ctr">
              <a:buNone/>
            </a:pPr>
            <a:r>
              <a:rPr lang="es-ES" sz="3600" b="1" dirty="0"/>
              <a:t>Grande es en medio de ti</a:t>
            </a:r>
          </a:p>
          <a:p>
            <a:pPr algn="ctr">
              <a:buNone/>
            </a:pPr>
            <a:r>
              <a:rPr lang="es-ES" sz="3600" b="1" dirty="0"/>
              <a:t>Canta y grita la victoria.</a:t>
            </a:r>
          </a:p>
          <a:p>
            <a:pPr algn="ctr">
              <a:buNone/>
            </a:pPr>
            <a:r>
              <a:rPr lang="es-ES" sz="3600" b="1" dirty="0"/>
              <a:t>Vamos a cantar, cantar de gozo</a:t>
            </a:r>
          </a:p>
          <a:p>
            <a:pPr algn="ctr">
              <a:buNone/>
            </a:pPr>
            <a:r>
              <a:rPr lang="es-ES" sz="3600" b="1" dirty="0"/>
              <a:t>/cantar, cantar de gozo//</a:t>
            </a:r>
          </a:p>
          <a:p>
            <a:pPr algn="ctr">
              <a:buNone/>
            </a:pPr>
            <a:r>
              <a:rPr lang="es-ES" sz="3600" b="1" dirty="0"/>
              <a:t>cantar de gozo al Señor</a:t>
            </a:r>
          </a:p>
          <a:p>
            <a:pPr algn="ctr">
              <a:buNone/>
            </a:pPr>
            <a:r>
              <a:rPr lang="es-ES" sz="3600" b="1" dirty="0"/>
              <a:t>en toda la tierra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REGOCIJAOS EN EL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REGOCIJAOS EN EL SEÑOR POR SIEMPRE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REGOCIJATE Y CANTA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RENUEVAME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RESTAURARE HOY EL FUNDAMENTO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RIOS DE AGUA VIVA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DEUDA QUE EL NO DEBIA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La deuda que El no debía pagó</a:t>
            </a:r>
          </a:p>
          <a:p>
            <a:pPr algn="ctr">
              <a:buNone/>
            </a:pPr>
            <a:r>
              <a:rPr lang="es-ES" sz="4000" b="1" dirty="0"/>
              <a:t>Yo tenía una deuda que no pude pagar</a:t>
            </a:r>
          </a:p>
          <a:p>
            <a:pPr algn="ctr">
              <a:buNone/>
            </a:pPr>
            <a:r>
              <a:rPr lang="es-ES" sz="4000" b="1" dirty="0"/>
              <a:t>Necesitaba de alguien, para mis pecados limpiar</a:t>
            </a:r>
          </a:p>
          <a:p>
            <a:pPr algn="ctr">
              <a:buNone/>
            </a:pPr>
            <a:r>
              <a:rPr lang="es-ES" sz="4000" b="1" dirty="0"/>
              <a:t>Ahora canto una nueva canción ¡Gracia </a:t>
            </a:r>
          </a:p>
          <a:p>
            <a:pPr algn="ctr">
              <a:buNone/>
            </a:pPr>
            <a:r>
              <a:rPr lang="es-ES" sz="4000" b="1" dirty="0"/>
              <a:t>gloriosa!</a:t>
            </a:r>
          </a:p>
          <a:p>
            <a:pPr algn="ctr">
              <a:buNone/>
            </a:pPr>
            <a:r>
              <a:rPr lang="es-ES" sz="4000" b="1" dirty="0"/>
              <a:t>Cristo Jesús pagó, la deuda </a:t>
            </a:r>
          </a:p>
          <a:p>
            <a:pPr algn="ctr">
              <a:buNone/>
            </a:pPr>
            <a:r>
              <a:rPr lang="es-ES" sz="4000" b="1" dirty="0"/>
              <a:t>que debía yo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LA FUENTE DE ARRIBA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La fuente de arriba fluyendo está</a:t>
            </a:r>
          </a:p>
          <a:p>
            <a:pPr algn="ctr">
              <a:buNone/>
            </a:pPr>
            <a:r>
              <a:rPr lang="es-ES" sz="4400" b="1" dirty="0"/>
              <a:t>El agua de vida que sacia mi ser</a:t>
            </a:r>
          </a:p>
          <a:p>
            <a:pPr algn="ctr">
              <a:buNone/>
            </a:pPr>
            <a:r>
              <a:rPr lang="es-ES" sz="4400" b="1" dirty="0"/>
              <a:t>Si tomas de ella</a:t>
            </a:r>
          </a:p>
          <a:p>
            <a:pPr algn="ctr">
              <a:buNone/>
            </a:pPr>
            <a:r>
              <a:rPr lang="es-ES" sz="4400" b="1" dirty="0"/>
              <a:t>Jamás sed tendrás</a:t>
            </a:r>
          </a:p>
          <a:p>
            <a:pPr algn="ctr">
              <a:buNone/>
            </a:pPr>
            <a:r>
              <a:rPr lang="es-ES" sz="4400" b="1" dirty="0"/>
              <a:t>Mas gozo en el cielo</a:t>
            </a:r>
          </a:p>
          <a:p>
            <a:pPr algn="ctr">
              <a:buNone/>
            </a:pPr>
            <a:r>
              <a:rPr lang="es-ES" sz="4400" b="1" dirty="0"/>
              <a:t>Tú puedes tener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LA GLORIA DE JEHOVA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La gloria de Jehová cayó en el Sinaí</a:t>
            </a:r>
          </a:p>
          <a:p>
            <a:pPr algn="ctr">
              <a:buNone/>
            </a:pPr>
            <a:r>
              <a:rPr lang="es-ES" sz="3600" b="1" dirty="0"/>
              <a:t>y aquel monte temblaba porque Dios estaba ahí</a:t>
            </a:r>
          </a:p>
          <a:p>
            <a:pPr algn="ctr">
              <a:buNone/>
            </a:pPr>
            <a:r>
              <a:rPr lang="es-ES" sz="3600" b="1" dirty="0"/>
              <a:t>Dios estaba ahí, Dios estaba ahí</a:t>
            </a:r>
          </a:p>
          <a:p>
            <a:pPr algn="ctr">
              <a:buNone/>
            </a:pPr>
            <a:r>
              <a:rPr lang="es-ES" sz="3600" b="1" dirty="0"/>
              <a:t>Y aquel monte temblaba </a:t>
            </a:r>
          </a:p>
          <a:p>
            <a:pPr algn="ctr">
              <a:buNone/>
            </a:pPr>
            <a:r>
              <a:rPr lang="es-ES" sz="3600" b="1" dirty="0"/>
              <a:t>porque Dios estaba ahí</a:t>
            </a:r>
          </a:p>
          <a:p>
            <a:pPr algn="ctr">
              <a:buNone/>
            </a:pPr>
            <a:r>
              <a:rPr lang="es-ES" sz="3600" b="1" dirty="0"/>
              <a:t>Dios está aquí, Dios está aquí</a:t>
            </a:r>
          </a:p>
          <a:p>
            <a:pPr algn="ctr">
              <a:buNone/>
            </a:pPr>
            <a:r>
              <a:rPr lang="es-ES" sz="3600" b="1" dirty="0"/>
              <a:t>Nosotros le alabamos, porque Dios está aquí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LA LENGUA ES UN MIEMBRO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/La lengua es un miembro muy pequeño</a:t>
            </a:r>
          </a:p>
          <a:p>
            <a:pPr algn="ctr">
              <a:buNone/>
            </a:pPr>
            <a:r>
              <a:rPr lang="es-ES" sz="3600" b="1" dirty="0"/>
              <a:t>Enciende un fuego de maldad//</a:t>
            </a:r>
          </a:p>
          <a:p>
            <a:pPr algn="ctr">
              <a:buNone/>
            </a:pPr>
            <a:r>
              <a:rPr lang="es-ES" sz="3600" b="1" dirty="0"/>
              <a:t>Para liberarte acude a Cristo</a:t>
            </a:r>
          </a:p>
          <a:p>
            <a:pPr algn="ctr">
              <a:buNone/>
            </a:pPr>
            <a:r>
              <a:rPr lang="es-ES" sz="3600" b="1" dirty="0"/>
              <a:t>Y El te dará la liberación.</a:t>
            </a:r>
          </a:p>
          <a:p>
            <a:pPr algn="ctr">
              <a:buNone/>
            </a:pPr>
            <a:r>
              <a:rPr lang="es-ES" sz="3600" b="1" dirty="0"/>
              <a:t>Ayúdame Señor, mi lengua a refrenar</a:t>
            </a:r>
          </a:p>
          <a:p>
            <a:pPr algn="ctr">
              <a:buNone/>
            </a:pPr>
            <a:r>
              <a:rPr lang="es-ES" sz="3600" b="1" dirty="0"/>
              <a:t>Ayúdame Señor, yo no quiero pecar</a:t>
            </a:r>
          </a:p>
          <a:p>
            <a:pPr algn="ctr">
              <a:buNone/>
            </a:pPr>
            <a:r>
              <a:rPr lang="es-ES" sz="3600" b="1" dirty="0"/>
              <a:t>Ayúdame Señor y dame entendimiento</a:t>
            </a:r>
          </a:p>
          <a:p>
            <a:pPr algn="ctr">
              <a:buNone/>
            </a:pPr>
            <a:r>
              <a:rPr lang="es-ES" sz="3600" b="1" dirty="0"/>
              <a:t>Para que con mi vida, yo pueda ser ejemplo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LA MERCED DE NUESTRO PADRE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La merced de nuestro Padre</a:t>
            </a:r>
          </a:p>
          <a:p>
            <a:pPr algn="ctr">
              <a:buNone/>
            </a:pPr>
            <a:r>
              <a:rPr lang="es-ES" sz="3600" b="1" dirty="0"/>
              <a:t>Es un faro en su brillar</a:t>
            </a:r>
          </a:p>
          <a:p>
            <a:pPr algn="ctr">
              <a:buNone/>
            </a:pPr>
            <a:r>
              <a:rPr lang="es-ES" sz="3600" b="1" dirty="0"/>
              <a:t>El nos cuida y nos protege</a:t>
            </a:r>
          </a:p>
          <a:p>
            <a:pPr algn="ctr">
              <a:buNone/>
            </a:pPr>
            <a:r>
              <a:rPr lang="es-ES" sz="3600" b="1" dirty="0"/>
              <a:t>Con las luces de alta mar</a:t>
            </a:r>
          </a:p>
          <a:p>
            <a:pPr algn="ctr">
              <a:buNone/>
            </a:pPr>
            <a:r>
              <a:rPr lang="es-ES" sz="1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Mantened el faro ardiendo</a:t>
            </a:r>
          </a:p>
          <a:p>
            <a:pPr algn="ctr">
              <a:buNone/>
            </a:pPr>
            <a:r>
              <a:rPr lang="es-ES" sz="3600" b="1" dirty="0"/>
              <a:t>Arrojad su luz al mar</a:t>
            </a:r>
          </a:p>
          <a:p>
            <a:pPr algn="ctr">
              <a:buNone/>
            </a:pPr>
            <a:r>
              <a:rPr lang="es-ES" sz="3600" b="1" dirty="0"/>
              <a:t>Que si hay nautas pereciendo</a:t>
            </a:r>
          </a:p>
          <a:p>
            <a:pPr algn="ctr">
              <a:buNone/>
            </a:pPr>
            <a:r>
              <a:rPr lang="es-ES" sz="3600" b="1" dirty="0"/>
              <a:t>Los podréis así salvar.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Reina noche de pecado</a:t>
            </a:r>
          </a:p>
          <a:p>
            <a:pPr algn="ctr">
              <a:buNone/>
            </a:pPr>
            <a:r>
              <a:rPr lang="es-ES" sz="4000" b="1" dirty="0"/>
              <a:t>Ruge airada negra mar</a:t>
            </a:r>
          </a:p>
          <a:p>
            <a:pPr algn="ctr">
              <a:buNone/>
            </a:pPr>
            <a:r>
              <a:rPr lang="es-ES" sz="4000" b="1" dirty="0"/>
              <a:t>Almas que van buscando </a:t>
            </a:r>
          </a:p>
          <a:p>
            <a:pPr algn="ctr">
              <a:buNone/>
            </a:pPr>
            <a:r>
              <a:rPr lang="es-ES" sz="4000" b="1" dirty="0"/>
              <a:t>Esas luces de alta mar.</a:t>
            </a:r>
          </a:p>
          <a:p>
            <a:pPr algn="ctr">
              <a:buNone/>
            </a:pPr>
            <a:r>
              <a:rPr lang="es-ES" sz="4000" b="1" dirty="0"/>
              <a:t>Ten tu lámpara encendida</a:t>
            </a:r>
          </a:p>
          <a:p>
            <a:pPr algn="ctr">
              <a:buNone/>
            </a:pPr>
            <a:r>
              <a:rPr lang="es-ES" sz="4000" b="1" dirty="0"/>
              <a:t>Que en la tempestad habrá </a:t>
            </a:r>
          </a:p>
          <a:p>
            <a:pPr algn="ctr">
              <a:buNone/>
            </a:pPr>
            <a:r>
              <a:rPr lang="es-ES" sz="4000" b="1" dirty="0"/>
              <a:t>Algún náufrago </a:t>
            </a:r>
            <a:r>
              <a:rPr lang="es-ES" sz="4000" b="1" dirty="0" err="1"/>
              <a:t>perdído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 tu luz les salvará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MUERTE NO MAS PODER TENDRA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/La muerte no más poder tendrá//</a:t>
            </a:r>
          </a:p>
          <a:p>
            <a:pPr algn="ctr">
              <a:buNone/>
            </a:pPr>
            <a:r>
              <a:rPr lang="es-ES" sz="4000" b="1" dirty="0"/>
              <a:t>los muertos en Cristo resucitarán</a:t>
            </a:r>
          </a:p>
          <a:p>
            <a:pPr algn="ctr">
              <a:buNone/>
            </a:pPr>
            <a:r>
              <a:rPr lang="es-ES" sz="4000" b="1" dirty="0"/>
              <a:t>y la gloria de Dios revelarán.</a:t>
            </a:r>
          </a:p>
          <a:p>
            <a:pPr algn="ctr">
              <a:buNone/>
            </a:pPr>
            <a:r>
              <a:rPr lang="es-ES" sz="4000" b="1" dirty="0"/>
              <a:t>Oye la trompeta que anunciando está//</a:t>
            </a:r>
          </a:p>
          <a:p>
            <a:pPr algn="ctr">
              <a:buNone/>
            </a:pPr>
            <a:r>
              <a:rPr lang="es-ES" sz="4000" b="1" dirty="0"/>
              <a:t>Los muertos en Cristo resucitarán</a:t>
            </a:r>
          </a:p>
          <a:p>
            <a:pPr algn="ctr">
              <a:buNone/>
            </a:pPr>
            <a:r>
              <a:rPr lang="es-ES" sz="4000" b="1" dirty="0"/>
              <a:t>Y la gloria de Dios revelarán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LA NOCHE ESTÁ OSCURA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La noche está oscura</a:t>
            </a:r>
          </a:p>
          <a:p>
            <a:pPr algn="ctr">
              <a:buNone/>
            </a:pPr>
            <a:r>
              <a:rPr lang="es-ES" sz="3600" b="1" dirty="0"/>
              <a:t>No hay tiempo para mirar atrás</a:t>
            </a:r>
          </a:p>
          <a:p>
            <a:pPr algn="ctr">
              <a:buNone/>
            </a:pPr>
            <a:r>
              <a:rPr lang="es-ES" sz="3600" b="1" dirty="0"/>
              <a:t>La senda está al frente y la cruz nos guía</a:t>
            </a:r>
          </a:p>
          <a:p>
            <a:pPr algn="ctr">
              <a:buNone/>
            </a:pPr>
            <a:r>
              <a:rPr lang="es-ES" sz="3600" b="1" dirty="0"/>
              <a:t>Hacia la batalla final.</a:t>
            </a:r>
          </a:p>
          <a:p>
            <a:pPr algn="ctr">
              <a:buNone/>
            </a:pPr>
            <a:r>
              <a:rPr lang="es-ES" sz="3600" b="1" dirty="0"/>
              <a:t>Levántate y toma tu armadura</a:t>
            </a:r>
          </a:p>
          <a:p>
            <a:pPr algn="ctr">
              <a:buNone/>
            </a:pPr>
            <a:r>
              <a:rPr lang="es-ES" sz="3600" b="1" dirty="0"/>
              <a:t>Que la batalla arreció</a:t>
            </a:r>
          </a:p>
          <a:p>
            <a:pPr algn="ctr">
              <a:buNone/>
            </a:pPr>
            <a:r>
              <a:rPr lang="es-ES" sz="3600" b="1" dirty="0"/>
              <a:t>Tus enemigos serán sujetos a ti</a:t>
            </a:r>
          </a:p>
          <a:p>
            <a:pPr algn="ctr">
              <a:buNone/>
            </a:pPr>
            <a:r>
              <a:rPr lang="es-ES" sz="3600" b="1" dirty="0"/>
              <a:t>Porque en la cruz El los venció.</a:t>
            </a:r>
          </a:p>
          <a:p>
            <a:pPr algn="ctr">
              <a:buNone/>
            </a:pPr>
            <a:r>
              <a:rPr lang="es-ES" sz="3600" b="1" dirty="0"/>
              <a:t>Cualquiera que milita</a:t>
            </a:r>
          </a:p>
          <a:p>
            <a:pPr algn="ctr">
              <a:buNone/>
            </a:pPr>
            <a:r>
              <a:rPr lang="es-ES" sz="3600" b="1" dirty="0"/>
              <a:t>En los caminos del Señor</a:t>
            </a:r>
          </a:p>
          <a:p>
            <a:pPr algn="ctr">
              <a:buNone/>
            </a:pPr>
            <a:r>
              <a:rPr lang="es-ES" sz="3600" b="1" dirty="0"/>
              <a:t>No se enreda en los negocios de la vida</a:t>
            </a:r>
          </a:p>
          <a:p>
            <a:pPr algn="ctr">
              <a:buNone/>
            </a:pPr>
            <a:r>
              <a:rPr lang="es-ES" sz="3600" b="1" dirty="0"/>
              <a:t>A fin de agradar a Jehová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NUBE DE GLORIA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La nube de gloria se mueve,</a:t>
            </a:r>
          </a:p>
          <a:p>
            <a:pPr algn="ctr">
              <a:buNone/>
            </a:pPr>
            <a:r>
              <a:rPr lang="es-ES" sz="4000" b="1" dirty="0"/>
              <a:t>/moveos con la nube//</a:t>
            </a:r>
          </a:p>
          <a:p>
            <a:pPr algn="ctr">
              <a:buNone/>
            </a:pPr>
            <a:r>
              <a:rPr lang="es-ES" sz="4000" b="1" dirty="0"/>
              <a:t>Que el Espíritu se eleve</a:t>
            </a:r>
          </a:p>
          <a:p>
            <a:pPr algn="ctr">
              <a:buNone/>
            </a:pPr>
            <a:r>
              <a:rPr lang="es-ES" sz="4000" b="1" dirty="0"/>
              <a:t>Y las fuerzas se renueven</a:t>
            </a:r>
          </a:p>
          <a:p>
            <a:pPr algn="ctr">
              <a:buNone/>
            </a:pPr>
            <a:r>
              <a:rPr lang="es-ES" sz="4000" b="1" dirty="0"/>
              <a:t>Venid movámonos juntos</a:t>
            </a:r>
          </a:p>
          <a:p>
            <a:pPr algn="ctr">
              <a:buNone/>
            </a:pPr>
            <a:r>
              <a:rPr lang="es-ES" sz="4000" b="1" dirty="0"/>
              <a:t>Al seguirle donde El guía </a:t>
            </a:r>
          </a:p>
          <a:p>
            <a:pPr algn="ctr">
              <a:buNone/>
            </a:pPr>
            <a:r>
              <a:rPr lang="es-ES" sz="4000" b="1" dirty="0"/>
              <a:t>nos da nueva vida</a:t>
            </a:r>
          </a:p>
          <a:p>
            <a:pPr algn="ctr">
              <a:buNone/>
            </a:pPr>
            <a:r>
              <a:rPr lang="es-ES" sz="4000" b="1" dirty="0"/>
              <a:t>/moveos con la nube//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643997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LA PRESENCIA DE DIOS</a:t>
            </a:r>
            <a:endParaRPr lang="es-ES" sz="44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/La presencia de Dios está aquí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yo la siento en mí//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y me gozo en su luz porque en ella, hay vida en sí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la presencia de Dios está aquí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yo la siento en mí//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Bendito es, Bendito el que viene//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En Nombre de Dios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Grande es el Señor el Rey del Universo//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400" b="1" dirty="0"/>
              <a:t>Porque grande es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85729"/>
            <a:ext cx="88582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SALVACION, VIDA Y BONDAD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SANADO ESTOY, SANO SOY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SANADOR, SALVADOR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SANTIDAD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SANTO ESPIRITU VEN 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SANTO, SANTO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SANTO, SANTO ES EL SEÑOR EL ES EL GRAN YO SOY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SANTO, SANTO, SANTO MI CORAZON TE ADORA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SANTO, SANTO, SANTO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SATÚRAME SEÑOR CON TU ESPIRITU 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LA PRIMAVERA LLEGO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La primavera llegó</a:t>
            </a:r>
          </a:p>
          <a:p>
            <a:pPr algn="ctr">
              <a:buNone/>
            </a:pPr>
            <a:r>
              <a:rPr lang="es-ES" sz="3600" b="1" dirty="0"/>
              <a:t>El invierno quedó atrás</a:t>
            </a:r>
          </a:p>
          <a:p>
            <a:pPr algn="ctr">
              <a:buNone/>
            </a:pPr>
            <a:r>
              <a:rPr lang="es-ES" sz="3600" b="1" dirty="0"/>
              <a:t>Tus campos están llenos de flores</a:t>
            </a:r>
          </a:p>
          <a:p>
            <a:pPr algn="ctr">
              <a:buNone/>
            </a:pPr>
            <a:r>
              <a:rPr lang="es-ES" sz="3600" b="1" dirty="0"/>
              <a:t>Ya libres los ríos fluyen</a:t>
            </a:r>
          </a:p>
          <a:p>
            <a:pPr algn="ctr">
              <a:buNone/>
            </a:pPr>
            <a:r>
              <a:rPr lang="es-ES" sz="3600" b="1" dirty="0"/>
              <a:t>Tus árboles reverdecen</a:t>
            </a:r>
          </a:p>
          <a:p>
            <a:pPr algn="ctr">
              <a:buNone/>
            </a:pPr>
            <a:r>
              <a:rPr lang="es-ES" sz="3600" b="1" dirty="0"/>
              <a:t>Tus noches se acortan</a:t>
            </a:r>
          </a:p>
          <a:p>
            <a:pPr algn="ctr">
              <a:buNone/>
            </a:pPr>
            <a:r>
              <a:rPr lang="es-ES" sz="3600" b="1" dirty="0"/>
              <a:t>Tus días se alargan</a:t>
            </a:r>
          </a:p>
          <a:p>
            <a:pPr algn="ctr">
              <a:buNone/>
            </a:pPr>
            <a:r>
              <a:rPr lang="es-ES" sz="3600" b="1" dirty="0"/>
              <a:t>Es tiempo de primavera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b="1" dirty="0">
                <a:hlinkClick r:id="rId2" action="ppaction://hlinksldjump"/>
              </a:rPr>
              <a:t>LA PUERTA ABRISTE  A UNA VIDA NUEVA</a:t>
            </a:r>
            <a:endParaRPr lang="es-ES" sz="3300" b="1" dirty="0"/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La puerta abriste  a una vida nueva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Cuando vine a tu altar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la puerta abriste y el Espíritu Santo me lleno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pero algo mas profundo desea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y puedo ver luz a través del velo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que has roto en 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yo quiero entrar//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para verte a ti, como me ves a mi, yo quiero entrar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donde confiado yo pueda estar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que no haya pecado, que me impida pasar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donde vea tu gloria y tu gracia alcanzar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300" b="1" dirty="0"/>
              <a:t>yo quiero entrar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LA SANGRE DE CRISTO LAVA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La sangre de Cristo lava, </a:t>
            </a:r>
          </a:p>
          <a:p>
            <a:pPr algn="ctr">
              <a:buNone/>
            </a:pPr>
            <a:r>
              <a:rPr lang="es-ES" sz="4400" b="1" dirty="0"/>
              <a:t>lavó mi ser,</a:t>
            </a:r>
          </a:p>
          <a:p>
            <a:pPr algn="ctr">
              <a:buNone/>
            </a:pPr>
            <a:r>
              <a:rPr lang="es-ES" sz="4400" b="1" dirty="0"/>
              <a:t>La sangre de Cristo lava, </a:t>
            </a:r>
          </a:p>
          <a:p>
            <a:pPr algn="ctr">
              <a:buNone/>
            </a:pPr>
            <a:r>
              <a:rPr lang="es-ES" sz="4400" b="1" dirty="0"/>
              <a:t>tiene poder,</a:t>
            </a:r>
          </a:p>
          <a:p>
            <a:pPr algn="ctr">
              <a:buNone/>
            </a:pPr>
            <a:r>
              <a:rPr lang="es-ES" sz="4400" b="1" dirty="0"/>
              <a:t>La sangre de Cristo lava, </a:t>
            </a:r>
          </a:p>
          <a:p>
            <a:pPr algn="ctr">
              <a:buNone/>
            </a:pPr>
            <a:r>
              <a:rPr lang="es-ES" sz="4400" b="1" dirty="0"/>
              <a:t>lavó mi ser,</a:t>
            </a:r>
          </a:p>
          <a:p>
            <a:pPr algn="ctr">
              <a:buNone/>
            </a:pPr>
            <a:r>
              <a:rPr lang="es-ES" sz="4400" b="1" dirty="0"/>
              <a:t>Y mientras fluya sangre yo venceré.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SANGRE DE CRISTO TIENE PODER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La sangre de Cristo tiene poder </a:t>
            </a:r>
          </a:p>
          <a:p>
            <a:pPr algn="ctr">
              <a:buNone/>
            </a:pPr>
            <a:r>
              <a:rPr lang="es-ES" sz="4000" b="1" dirty="0"/>
              <a:t>tiene poder//</a:t>
            </a:r>
          </a:p>
          <a:p>
            <a:pPr algn="ctr">
              <a:buNone/>
            </a:pPr>
            <a:r>
              <a:rPr lang="es-ES" sz="4000" b="1" dirty="0"/>
              <a:t>La sangre de Cristo tiene poder para libertar</a:t>
            </a:r>
          </a:p>
          <a:p>
            <a:pPr algn="ctr">
              <a:buNone/>
            </a:pPr>
            <a:r>
              <a:rPr lang="es-ES" sz="4000" b="1" dirty="0"/>
              <a:t>me libertó//</a:t>
            </a:r>
          </a:p>
          <a:p>
            <a:pPr algn="ctr">
              <a:buNone/>
            </a:pPr>
            <a:r>
              <a:rPr lang="es-ES" sz="4000" b="1" dirty="0"/>
              <a:t>rompió cadenas de esclavitud</a:t>
            </a:r>
          </a:p>
          <a:p>
            <a:pPr algn="ctr">
              <a:buNone/>
            </a:pPr>
            <a:r>
              <a:rPr lang="es-ES" sz="4000" b="1" dirty="0"/>
              <a:t>siento la gloria de mi Jesús</a:t>
            </a:r>
          </a:p>
          <a:p>
            <a:pPr algn="ctr">
              <a:buNone/>
            </a:pPr>
            <a:r>
              <a:rPr lang="es-ES" sz="4000" b="1" dirty="0"/>
              <a:t>Oh Gloria a Dios el me libertó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800" b="1" dirty="0">
                <a:hlinkClick r:id="rId2" action="ppaction://hlinksldjump"/>
              </a:rPr>
              <a:t>LA SANGRE DE CRISTO TIENE PODER PARA DESHACER</a:t>
            </a:r>
            <a:endParaRPr lang="es-ES" sz="28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4000" b="1" dirty="0"/>
              <a:t>/La sangre de Cristo tiene poder</a:t>
            </a:r>
          </a:p>
          <a:p>
            <a:pPr algn="ctr">
              <a:buNone/>
            </a:pPr>
            <a:r>
              <a:rPr lang="es-ES" sz="4000" b="1" dirty="0"/>
              <a:t>para deshacer lo que hay en mi ser//</a:t>
            </a:r>
          </a:p>
          <a:p>
            <a:pPr algn="ctr">
              <a:buNone/>
            </a:pPr>
            <a:r>
              <a:rPr lang="es-ES" sz="4000" b="1" dirty="0"/>
              <a:t>La sangre de mi buen Jesús</a:t>
            </a:r>
          </a:p>
          <a:p>
            <a:pPr algn="ctr">
              <a:buNone/>
            </a:pPr>
            <a:r>
              <a:rPr lang="es-ES" sz="4000" b="1" dirty="0"/>
              <a:t>Poderosa sangre carmesí</a:t>
            </a:r>
          </a:p>
          <a:p>
            <a:pPr algn="ctr">
              <a:buNone/>
            </a:pPr>
            <a:r>
              <a:rPr lang="es-ES" sz="4000" b="1" dirty="0"/>
              <a:t>Que derramó </a:t>
            </a:r>
            <a:r>
              <a:rPr lang="es-ES" sz="4000" b="1" dirty="0" err="1"/>
              <a:t>all</a:t>
            </a:r>
            <a:r>
              <a:rPr lang="es-ES" sz="4000" b="1" dirty="0"/>
              <a:t> en la cruz</a:t>
            </a:r>
          </a:p>
          <a:p>
            <a:pPr algn="ctr">
              <a:buNone/>
            </a:pPr>
            <a:r>
              <a:rPr lang="es-ES" sz="4000" b="1" dirty="0"/>
              <a:t>Suficiente ha sido para mí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SENDA DE LA CRUZ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La senda de la Cruz</a:t>
            </a:r>
          </a:p>
          <a:p>
            <a:pPr algn="ctr">
              <a:buNone/>
            </a:pPr>
            <a:r>
              <a:rPr lang="es-ES" sz="4000" b="1" dirty="0"/>
              <a:t>Me ha acercado a El</a:t>
            </a:r>
          </a:p>
          <a:p>
            <a:pPr algn="ctr">
              <a:buNone/>
            </a:pPr>
            <a:r>
              <a:rPr lang="es-ES" sz="4000" b="1" dirty="0"/>
              <a:t>Aunque por pruebas pase ya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Andando con Jesús</a:t>
            </a:r>
          </a:p>
          <a:p>
            <a:pPr algn="ctr">
              <a:buNone/>
            </a:pPr>
            <a:r>
              <a:rPr lang="es-ES" sz="4000" b="1" dirty="0"/>
              <a:t>Viviendo en la luz</a:t>
            </a:r>
          </a:p>
          <a:p>
            <a:pPr algn="ctr">
              <a:buNone/>
            </a:pPr>
            <a:r>
              <a:rPr lang="es-ES" sz="4000" b="1" dirty="0"/>
              <a:t>Su rostro así alcanzaré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No lo quiera ser, ni donde quiero ir</a:t>
            </a:r>
          </a:p>
          <a:p>
            <a:pPr algn="ctr">
              <a:buNone/>
            </a:pPr>
            <a:r>
              <a:rPr lang="es-ES" sz="3600" b="1" dirty="0"/>
              <a:t>Pues ¿Quién soy yo que deba decidir?</a:t>
            </a:r>
          </a:p>
          <a:p>
            <a:pPr algn="ctr">
              <a:buNone/>
            </a:pPr>
            <a:r>
              <a:rPr lang="es-ES" sz="3600" b="1" dirty="0"/>
              <a:t>Mi Padre escogerá la senda que es mejor</a:t>
            </a:r>
          </a:p>
          <a:p>
            <a:pPr algn="ctr">
              <a:buNone/>
            </a:pPr>
            <a:r>
              <a:rPr lang="es-ES" sz="3600" b="1" dirty="0"/>
              <a:t>Y así feliz yo pueda ir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Sumiso al querer, de Dios es mi deber</a:t>
            </a:r>
          </a:p>
          <a:p>
            <a:pPr algn="ctr">
              <a:buNone/>
            </a:pPr>
            <a:r>
              <a:rPr lang="es-ES" sz="3600" b="1" dirty="0"/>
              <a:t>Me premiará con goces mil</a:t>
            </a:r>
          </a:p>
          <a:p>
            <a:pPr algn="ctr">
              <a:buNone/>
            </a:pPr>
            <a:r>
              <a:rPr lang="es-ES" sz="3600" b="1" dirty="0"/>
              <a:t>Las pruebas y el dolor, todo puedo vencer </a:t>
            </a:r>
          </a:p>
          <a:p>
            <a:pPr algn="ctr">
              <a:buNone/>
            </a:pPr>
            <a:r>
              <a:rPr lang="es-ES" sz="3600" b="1" dirty="0"/>
              <a:t>Por solo someterme a El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TROMPETA ESTA SONANDO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La trompeta está sonando </a:t>
            </a:r>
          </a:p>
          <a:p>
            <a:pPr algn="ctr">
              <a:buNone/>
            </a:pPr>
            <a:r>
              <a:rPr lang="es-ES" sz="4000" b="1" dirty="0"/>
              <a:t>no ha dejado de sonar</a:t>
            </a:r>
          </a:p>
          <a:p>
            <a:pPr algn="ctr">
              <a:buNone/>
            </a:pPr>
            <a:r>
              <a:rPr lang="es-ES" sz="4000" b="1" dirty="0"/>
              <a:t>la palabra revelada</a:t>
            </a:r>
          </a:p>
          <a:p>
            <a:pPr algn="ctr">
              <a:buNone/>
            </a:pPr>
            <a:r>
              <a:rPr lang="es-ES" sz="4000" b="1" dirty="0"/>
              <a:t>hoy debemos de aceptar.</a:t>
            </a:r>
          </a:p>
          <a:p>
            <a:pPr algn="ctr">
              <a:buNone/>
            </a:pPr>
            <a:r>
              <a:rPr lang="es-ES" sz="4000" b="1" dirty="0"/>
              <a:t>Adelante los salvados </a:t>
            </a:r>
          </a:p>
          <a:p>
            <a:pPr algn="ctr">
              <a:buNone/>
            </a:pPr>
            <a:r>
              <a:rPr lang="es-ES" sz="4000" b="1" dirty="0"/>
              <a:t>Revestidos del Señor   </a:t>
            </a:r>
          </a:p>
          <a:p>
            <a:pPr algn="ctr">
              <a:buNone/>
            </a:pPr>
            <a:r>
              <a:rPr lang="es-ES" sz="4000" b="1" dirty="0"/>
              <a:t>a librar con Jesucristo</a:t>
            </a:r>
          </a:p>
          <a:p>
            <a:pPr algn="ctr">
              <a:buNone/>
            </a:pPr>
            <a:r>
              <a:rPr lang="es-ES" sz="4000" b="1" dirty="0"/>
              <a:t>a toda la creación.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/Despiértate ya, que ya viene el día</a:t>
            </a:r>
          </a:p>
          <a:p>
            <a:pPr algn="ctr">
              <a:buNone/>
            </a:pPr>
            <a:r>
              <a:rPr lang="es-ES" sz="4400" b="1" dirty="0"/>
              <a:t>para recibir la lluvia tardía//</a:t>
            </a:r>
          </a:p>
          <a:p>
            <a:pPr algn="ctr">
              <a:buNone/>
            </a:pPr>
            <a:r>
              <a:rPr lang="es-ES" sz="4400" b="1" dirty="0"/>
              <a:t>Cuando la trompeta suene</a:t>
            </a:r>
          </a:p>
          <a:p>
            <a:pPr algn="ctr">
              <a:buNone/>
            </a:pPr>
            <a:r>
              <a:rPr lang="es-ES" sz="4400" b="1" dirty="0"/>
              <a:t>Los salvados ya se van</a:t>
            </a:r>
          </a:p>
          <a:p>
            <a:pPr algn="ctr">
              <a:buNone/>
            </a:pPr>
            <a:r>
              <a:rPr lang="es-ES" sz="4400" b="1" dirty="0"/>
              <a:t>A reinar con Jesucristo</a:t>
            </a:r>
          </a:p>
          <a:p>
            <a:pPr algn="ctr">
              <a:buNone/>
            </a:pPr>
            <a:r>
              <a:rPr lang="es-ES" sz="4400" b="1" dirty="0"/>
              <a:t>Por toda la eternidad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LA VERDAD Y LA MISERICORDIA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La verdad y la misericordia </a:t>
            </a:r>
          </a:p>
          <a:p>
            <a:pPr algn="ctr">
              <a:buNone/>
            </a:pPr>
            <a:r>
              <a:rPr lang="es-ES" sz="4400" b="1" dirty="0"/>
              <a:t>Me seguirán, todos los días</a:t>
            </a:r>
          </a:p>
          <a:p>
            <a:pPr algn="ctr">
              <a:buNone/>
            </a:pPr>
            <a:r>
              <a:rPr lang="es-ES" sz="4400" b="1" dirty="0"/>
              <a:t>Por la eternidad  </a:t>
            </a:r>
          </a:p>
          <a:p>
            <a:pPr algn="ctr">
              <a:buNone/>
            </a:pPr>
            <a:r>
              <a:rPr lang="es-ES" sz="4400" b="1" dirty="0"/>
              <a:t>Y en la casa de Jehová moraré </a:t>
            </a:r>
          </a:p>
          <a:p>
            <a:pPr algn="ctr">
              <a:buNone/>
            </a:pPr>
            <a:r>
              <a:rPr lang="es-ES" sz="4400" b="1" dirty="0"/>
              <a:t>por siempre</a:t>
            </a:r>
          </a:p>
          <a:p>
            <a:pPr algn="ctr">
              <a:buNone/>
            </a:pPr>
            <a:r>
              <a:rPr lang="es-ES" sz="4400" b="1" dirty="0"/>
              <a:t> Y de la mesa preparada comeré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SE FIEL HASTA LA MUERTE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SE QUE FUE PAGADO UN ALTO PRECIO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SE QUE NO SOY NADA 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SEA LA GLORIA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SEGUIRE, SEGUIRE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SEGUIREMOS ANDANDO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SEÑOR HAZ EN MI TU VOLUNTAD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SEÑOR HAZME UN VASO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SEÑOR LLEVAME A TUS ATRIOS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SEÑOR MI DIOS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LA VIDA QUE YO TENGO</a:t>
            </a:r>
            <a:endParaRPr lang="es-ES" sz="5400" b="1" dirty="0"/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r>
              <a:rPr lang="es-ES" sz="5400" b="1" dirty="0"/>
              <a:t>La vida que yo tengo</a:t>
            </a:r>
          </a:p>
          <a:p>
            <a:pPr algn="ctr">
              <a:buNone/>
            </a:pPr>
            <a:r>
              <a:rPr lang="es-ES" sz="5400" b="1" dirty="0"/>
              <a:t>El mundo no me la dio///</a:t>
            </a:r>
          </a:p>
          <a:p>
            <a:pPr algn="ctr">
              <a:buNone/>
            </a:pPr>
            <a:r>
              <a:rPr lang="es-ES" sz="5400" b="1" dirty="0"/>
              <a:t>No me la </a:t>
            </a:r>
            <a:r>
              <a:rPr lang="es-ES" sz="5400" b="1" dirty="0" err="1"/>
              <a:t>dió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Y no me la puede quitar.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LA VOZ DE MI AMADO YA ESTA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/La voz de mi amado ya está/ (2)</a:t>
            </a:r>
          </a:p>
          <a:p>
            <a:pPr algn="ctr">
              <a:buNone/>
            </a:pPr>
            <a:r>
              <a:rPr lang="es-ES" sz="4000" b="1" dirty="0"/>
              <a:t>saltando sobre los montes</a:t>
            </a:r>
          </a:p>
          <a:p>
            <a:pPr algn="ctr">
              <a:buNone/>
            </a:pPr>
            <a:r>
              <a:rPr lang="es-ES" sz="4000" b="1" dirty="0"/>
              <a:t>brincando en los collados</a:t>
            </a:r>
          </a:p>
          <a:p>
            <a:pPr algn="ctr">
              <a:buNone/>
            </a:pPr>
            <a:r>
              <a:rPr lang="es-ES" sz="4000" b="1" dirty="0"/>
              <a:t>la voz de mi amado ya está.</a:t>
            </a:r>
          </a:p>
          <a:p>
            <a:pPr algn="ctr">
              <a:buNone/>
            </a:pPr>
            <a:r>
              <a:rPr lang="es-ES" sz="4000" b="1" dirty="0"/>
              <a:t>/La voz de mi amado me dice a mí/ (2)</a:t>
            </a:r>
          </a:p>
          <a:p>
            <a:pPr algn="ctr">
              <a:buNone/>
            </a:pPr>
            <a:r>
              <a:rPr lang="es-ES" sz="4000" b="1" dirty="0"/>
              <a:t>levántate mi paloma y huye ya conmigo</a:t>
            </a:r>
          </a:p>
          <a:p>
            <a:pPr algn="ctr">
              <a:buNone/>
            </a:pPr>
            <a:r>
              <a:rPr lang="es-ES" sz="4000" b="1" dirty="0"/>
              <a:t>la voz de mi amado me dice a mi.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/Mis pecados son borrados ya/ (2)</a:t>
            </a:r>
          </a:p>
          <a:p>
            <a:pPr algn="ctr">
              <a:buNone/>
            </a:pPr>
            <a:r>
              <a:rPr lang="es-ES" sz="3600" b="1" dirty="0"/>
              <a:t>mi Jesús los sepultó en la más profunda mar</a:t>
            </a:r>
          </a:p>
          <a:p>
            <a:pPr algn="ctr">
              <a:buNone/>
            </a:pPr>
            <a:r>
              <a:rPr lang="es-ES" sz="3600" b="1" dirty="0"/>
              <a:t>mis pecados son borrados ya.</a:t>
            </a:r>
          </a:p>
          <a:p>
            <a:pPr algn="ctr">
              <a:buNone/>
            </a:pPr>
            <a:r>
              <a:rPr lang="es-ES" sz="3600" b="1" dirty="0"/>
              <a:t>/En un día nacerá una nación. / (2)</a:t>
            </a:r>
          </a:p>
          <a:p>
            <a:pPr algn="ctr">
              <a:buNone/>
            </a:pPr>
            <a:r>
              <a:rPr lang="es-ES" sz="3600" b="1" dirty="0"/>
              <a:t>cuando esté de parto Sión dará a luz</a:t>
            </a:r>
          </a:p>
          <a:p>
            <a:pPr algn="ctr">
              <a:buNone/>
            </a:pPr>
            <a:r>
              <a:rPr lang="es-ES" sz="3600" b="1" dirty="0"/>
              <a:t>en un día nacerá una nación.</a:t>
            </a:r>
          </a:p>
          <a:p>
            <a:pPr algn="ctr">
              <a:buNone/>
            </a:pPr>
            <a:r>
              <a:rPr lang="es-ES" sz="3600" b="1" dirty="0"/>
              <a:t>/Si Jesús viene al mundo otra vez/ (2)</a:t>
            </a:r>
          </a:p>
          <a:p>
            <a:pPr algn="ctr">
              <a:buNone/>
            </a:pPr>
            <a:r>
              <a:rPr lang="es-ES" sz="3600" b="1" dirty="0"/>
              <a:t>Satanás será hollado por los hijos del Señor</a:t>
            </a:r>
          </a:p>
          <a:p>
            <a:pPr algn="ctr">
              <a:buNone/>
            </a:pPr>
            <a:r>
              <a:rPr lang="es-ES" sz="3600" b="1" dirty="0"/>
              <a:t>Si Jesús viene al mundo otra vez.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LAVAME, LAVAME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Lávame, lávame</a:t>
            </a:r>
          </a:p>
          <a:p>
            <a:pPr algn="ctr">
              <a:buNone/>
            </a:pPr>
            <a:r>
              <a:rPr lang="es-ES" sz="4800" b="1" dirty="0"/>
              <a:t>En tu sangre Cordero de Dios</a:t>
            </a:r>
          </a:p>
          <a:p>
            <a:pPr algn="ctr">
              <a:buNone/>
            </a:pPr>
            <a:r>
              <a:rPr lang="es-ES" sz="4800" b="1" dirty="0"/>
              <a:t>Y con alma limpia me presentaré</a:t>
            </a:r>
          </a:p>
          <a:p>
            <a:pPr algn="ctr">
              <a:buNone/>
            </a:pPr>
            <a:r>
              <a:rPr lang="es-ES" sz="4800" b="1" dirty="0"/>
              <a:t>Ante tu tribunal de luz.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 ALABO, LE ALABO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Le alabo, le alabo y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se cansa de alabarle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Le alabo, le alabo,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Mientras vida exista en mi ser.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te alabo mi Señor, yo te alabo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eres el todo para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dentro de mí vas caminando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siento tu presencia en mi ser.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/>
              <a:t>A veces el maligno quiere</a:t>
            </a:r>
          </a:p>
          <a:p>
            <a:pPr algn="ctr">
              <a:buNone/>
            </a:pPr>
            <a:r>
              <a:rPr lang="es-ES" sz="3600" b="1" dirty="0"/>
              <a:t>Mi alma volver a aprisionar</a:t>
            </a:r>
          </a:p>
          <a:p>
            <a:pPr algn="ctr">
              <a:buNone/>
            </a:pPr>
            <a:r>
              <a:rPr lang="es-ES" sz="3600" b="1" dirty="0"/>
              <a:t>Y el Espíritu Santo que es mi guía</a:t>
            </a:r>
          </a:p>
          <a:p>
            <a:pPr algn="ctr">
              <a:buNone/>
            </a:pPr>
            <a:r>
              <a:rPr lang="es-ES" sz="3600" b="1" dirty="0"/>
              <a:t>No me deja volver a claudicar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LE ALABO LE ALABO (LE ALABO EN LA MAÑANA)</a:t>
            </a:r>
            <a:endParaRPr lang="es-ES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Le alabo, le alabo</a:t>
            </a:r>
            <a:endParaRPr lang="es-ES" sz="4000" dirty="0"/>
          </a:p>
          <a:p>
            <a:pPr algn="ctr">
              <a:buNone/>
            </a:pPr>
            <a:r>
              <a:rPr lang="es-ES" sz="4000" b="1" dirty="0"/>
              <a:t>Le alabo en la mañana</a:t>
            </a:r>
            <a:endParaRPr lang="es-ES" sz="4000" dirty="0"/>
          </a:p>
          <a:p>
            <a:pPr algn="ctr">
              <a:buNone/>
            </a:pPr>
            <a:r>
              <a:rPr lang="es-ES" sz="4000" b="1" dirty="0"/>
              <a:t>Le alabo al medio día</a:t>
            </a:r>
            <a:endParaRPr lang="es-ES" sz="4000" dirty="0"/>
          </a:p>
          <a:p>
            <a:pPr algn="ctr">
              <a:buNone/>
            </a:pPr>
            <a:r>
              <a:rPr lang="es-ES" sz="4000" b="1" dirty="0"/>
              <a:t>Le alabo, le alabo</a:t>
            </a:r>
            <a:endParaRPr lang="es-ES" sz="4000" dirty="0"/>
          </a:p>
          <a:p>
            <a:pPr algn="ctr">
              <a:buNone/>
            </a:pPr>
            <a:r>
              <a:rPr lang="es-ES" sz="4000" b="1" dirty="0"/>
              <a:t>Cuando el Sol se va</a:t>
            </a:r>
            <a:endParaRPr lang="es-ES" sz="4000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LE AMO, LE AMO</a:t>
            </a:r>
            <a:endParaRPr lang="es-ES" sz="40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buNone/>
            </a:pPr>
            <a:r>
              <a:rPr lang="es-ES" sz="4000" b="1" dirty="0"/>
              <a:t>/Le amo, le amo</a:t>
            </a:r>
          </a:p>
          <a:p>
            <a:pPr algn="ctr">
              <a:buNone/>
            </a:pPr>
            <a:r>
              <a:rPr lang="es-ES" sz="4000" b="1" dirty="0"/>
              <a:t>Porque el primero me amó//</a:t>
            </a:r>
          </a:p>
          <a:p>
            <a:pPr algn="ctr">
              <a:buNone/>
            </a:pPr>
            <a:r>
              <a:rPr lang="es-ES" sz="4000" b="1" dirty="0"/>
              <a:t>Y este es su grande amor, </a:t>
            </a:r>
          </a:p>
          <a:p>
            <a:pPr algn="ctr">
              <a:buNone/>
            </a:pPr>
            <a:r>
              <a:rPr lang="es-ES" sz="4000" b="1" dirty="0"/>
              <a:t>Que su vida dio por mí</a:t>
            </a:r>
          </a:p>
          <a:p>
            <a:pPr algn="ctr">
              <a:buNone/>
            </a:pPr>
            <a:r>
              <a:rPr lang="es-ES" sz="4000" b="1" dirty="0"/>
              <a:t>Le amo, le amo</a:t>
            </a:r>
          </a:p>
          <a:p>
            <a:pPr algn="ctr">
              <a:buNone/>
            </a:pPr>
            <a:r>
              <a:rPr lang="es-ES" sz="4000" b="1" dirty="0"/>
              <a:t>Porque el primero me amó.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 DICEN EL LIRIO DE LOS VALLES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Le dicen el lirio de los valles</a:t>
            </a:r>
          </a:p>
          <a:p>
            <a:pPr algn="ctr">
              <a:buNone/>
            </a:pPr>
            <a:r>
              <a:rPr lang="es-ES" sz="3600" b="1" dirty="0"/>
              <a:t>Le llaman la rosa de </a:t>
            </a:r>
            <a:r>
              <a:rPr lang="es-ES" sz="3600" b="1" dirty="0" err="1"/>
              <a:t>Sarón</a:t>
            </a:r>
            <a:r>
              <a:rPr lang="es-ES" sz="3600" b="1" dirty="0"/>
              <a:t> </a:t>
            </a:r>
          </a:p>
          <a:p>
            <a:pPr algn="ctr">
              <a:buNone/>
            </a:pPr>
            <a:r>
              <a:rPr lang="es-ES" sz="3600" b="1" dirty="0"/>
              <a:t>Sí  El vive, El vive en mi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Le dicen el lirio de los valles</a:t>
            </a:r>
          </a:p>
          <a:p>
            <a:pPr algn="ctr">
              <a:buNone/>
            </a:pPr>
            <a:r>
              <a:rPr lang="es-ES" sz="3600" b="1" dirty="0"/>
              <a:t>Le llaman la rosa de </a:t>
            </a:r>
            <a:r>
              <a:rPr lang="es-ES" sz="3600" b="1" dirty="0" err="1"/>
              <a:t>Sarón</a:t>
            </a:r>
            <a:r>
              <a:rPr lang="es-ES" sz="3600" b="1" dirty="0"/>
              <a:t> </a:t>
            </a:r>
          </a:p>
          <a:p>
            <a:pPr algn="ctr">
              <a:buNone/>
            </a:pPr>
            <a:r>
              <a:rPr lang="es-ES" sz="3600" b="1" dirty="0"/>
              <a:t>Si El vive, mi roca es El//</a:t>
            </a:r>
          </a:p>
          <a:p>
            <a:pPr algn="ctr">
              <a:buNone/>
            </a:pPr>
            <a:r>
              <a:rPr lang="es-ES" sz="3600" b="1" dirty="0"/>
              <a:t>Su nombre es Cristo //</a:t>
            </a:r>
          </a:p>
          <a:p>
            <a:pPr algn="ctr">
              <a:buNone/>
            </a:pPr>
            <a:r>
              <a:rPr lang="es-ES" sz="3600" b="1" dirty="0"/>
              <a:t>Mi roca es El//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 DOY GRACIAS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/Le doy gracias, le doy gracias </a:t>
            </a:r>
          </a:p>
          <a:p>
            <a:pPr algn="ctr">
              <a:buNone/>
            </a:pPr>
            <a:r>
              <a:rPr lang="es-ES" sz="3600" b="1" dirty="0"/>
              <a:t>al Señor que me salvó. / (2)</a:t>
            </a:r>
          </a:p>
          <a:p>
            <a:pPr algn="ctr">
              <a:buNone/>
            </a:pPr>
            <a:r>
              <a:rPr lang="es-ES" sz="3600" b="1" dirty="0"/>
              <a:t>/Al calvario fue y murió por mi</a:t>
            </a:r>
          </a:p>
          <a:p>
            <a:pPr algn="ctr">
              <a:buNone/>
            </a:pPr>
            <a:r>
              <a:rPr lang="es-ES" sz="3600" b="1" dirty="0"/>
              <a:t>yo dejé mis cargas allí./ (2)</a:t>
            </a:r>
          </a:p>
          <a:p>
            <a:pPr algn="ctr">
              <a:buNone/>
            </a:pPr>
            <a:r>
              <a:rPr lang="es-ES" sz="3600" b="1" dirty="0"/>
              <a:t>/Gracias Jesús, gracias Jesús</a:t>
            </a:r>
          </a:p>
          <a:p>
            <a:pPr algn="ctr">
              <a:buNone/>
            </a:pPr>
            <a:r>
              <a:rPr lang="es-ES" sz="3600" b="1" dirty="0"/>
              <a:t>gracias por salvarme a mí. / (2)</a:t>
            </a:r>
          </a:p>
          <a:p>
            <a:pPr algn="ctr">
              <a:buNone/>
            </a:pPr>
            <a:r>
              <a:rPr lang="es-ES" sz="3600" b="1" dirty="0"/>
              <a:t>/Gloria, gloria, Aleluya</a:t>
            </a:r>
          </a:p>
          <a:p>
            <a:pPr algn="ctr">
              <a:buNone/>
            </a:pPr>
            <a:r>
              <a:rPr lang="es-ES" sz="3600" b="1" dirty="0"/>
              <a:t>yo dejé mis cargas allí. / (2)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AQUÍ ESTOY DISPONIBLE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AQUÍ ESTOY PARA HACER TU VOLUNTAD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AQUÍ TE ESPERO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ARDIENDO EN FUEGO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ARRASAN LOS MUROS, TOMAN LA CIUDAD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AUN CUANDO LA HIGUERA NO FLOREZCA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AUNQUE DESEO MIRAR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AUNQUE UN EJERCITO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AYÚDAME A MIRAR</a:t>
            </a: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4010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dirty="0">
                <a:hlinkClick r:id="rId2" action="ppaction://hlinksldjump"/>
              </a:rPr>
              <a:t>SEÑOR QUIEN ENTRARA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3" action="ppaction://hlinksldjump"/>
              </a:rPr>
              <a:t>SEÑOR </a:t>
            </a:r>
            <a:r>
              <a:rPr lang="es-ES" sz="2800" b="1" dirty="0" err="1">
                <a:hlinkClick r:id="rId3" action="ppaction://hlinksldjump"/>
              </a:rPr>
              <a:t>SEÑOR</a:t>
            </a:r>
            <a:r>
              <a:rPr lang="es-ES" sz="2800" b="1" dirty="0">
                <a:hlinkClick r:id="rId3" action="ppaction://hlinksldjump"/>
              </a:rPr>
              <a:t> JESUS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4" action="ppaction://hlinksldjump"/>
              </a:rPr>
              <a:t>SEÑOR TE NECESITO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5" action="ppaction://hlinksldjump"/>
              </a:rPr>
              <a:t>SEÑOR TRANSFORMAME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6" action="ppaction://hlinksldjump"/>
              </a:rPr>
              <a:t>SEÑOR TU ERES MI FORTALEZA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7" action="ppaction://hlinksldjump"/>
              </a:rPr>
              <a:t>SEÑOR TU VES A TU CIUDAD 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8" action="ppaction://hlinksldjump"/>
              </a:rPr>
              <a:t>SEÑOR UNENOS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9" action="ppaction://hlinksldjump"/>
              </a:rPr>
              <a:t>SEÑOR VENGO A TI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0" action="ppaction://hlinksldjump"/>
              </a:rPr>
              <a:t>SEPARADOS PARA EL SEÑOR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1" action="ppaction://hlinksldjump"/>
              </a:rPr>
              <a:t>SEPULTÓ MIS PECADOS EN LO PROFUNDO DEL MAR</a:t>
            </a:r>
            <a:endParaRPr lang="es-ES" sz="2800" b="1" dirty="0"/>
          </a:p>
          <a:p>
            <a:pPr>
              <a:buNone/>
            </a:pPr>
            <a:r>
              <a:rPr lang="es-ES" sz="2800" b="1" dirty="0">
                <a:hlinkClick r:id="rId12" action="ppaction://hlinksldjump"/>
              </a:rPr>
              <a:t>SEREMOS TRANSFORMADOS </a:t>
            </a:r>
            <a:endParaRPr lang="es-ES" sz="2800" b="1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LEVANTA TU VISION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Levanta tu visión</a:t>
            </a:r>
          </a:p>
          <a:p>
            <a:pPr algn="ctr">
              <a:buNone/>
            </a:pPr>
            <a:r>
              <a:rPr lang="es-ES" sz="3600" b="1" dirty="0"/>
              <a:t>En camino nuevo vamos ya </a:t>
            </a:r>
          </a:p>
          <a:p>
            <a:pPr algn="ctr">
              <a:buNone/>
            </a:pPr>
            <a:r>
              <a:rPr lang="es-ES" sz="3600" b="1" dirty="0"/>
              <a:t>Levanta tu visión más alto</a:t>
            </a:r>
          </a:p>
          <a:p>
            <a:pPr algn="ctr">
              <a:buNone/>
            </a:pPr>
            <a:r>
              <a:rPr lang="es-ES" sz="3600" b="1" dirty="0"/>
              <a:t>Y tu verás la gloria del Señor.</a:t>
            </a:r>
          </a:p>
          <a:p>
            <a:pPr algn="ctr">
              <a:buNone/>
            </a:pPr>
            <a:r>
              <a:rPr lang="es-ES" sz="3600" b="1" dirty="0"/>
              <a:t>Aunque hayan luchas y problemas</a:t>
            </a:r>
          </a:p>
          <a:p>
            <a:pPr algn="ctr">
              <a:buNone/>
            </a:pPr>
            <a:r>
              <a:rPr lang="es-ES" sz="3600" b="1" dirty="0"/>
              <a:t>En este mundo hay pruebas en derredor</a:t>
            </a:r>
          </a:p>
          <a:p>
            <a:pPr algn="ctr">
              <a:buNone/>
            </a:pPr>
            <a:r>
              <a:rPr lang="es-ES" sz="3600" b="1" dirty="0"/>
              <a:t>Aunque Satanás con sus fuerzas</a:t>
            </a:r>
          </a:p>
          <a:p>
            <a:pPr algn="ctr">
              <a:buNone/>
            </a:pPr>
            <a:r>
              <a:rPr lang="es-ES" sz="3600" b="1" dirty="0"/>
              <a:t>Trate de engañarte, sé valiente</a:t>
            </a:r>
          </a:p>
          <a:p>
            <a:pPr algn="ctr">
              <a:buNone/>
            </a:pPr>
            <a:r>
              <a:rPr lang="es-ES" sz="3600" b="1" dirty="0"/>
              <a:t>La victoria es del Señor.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LEVANTA TUS ALAS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Levanta tus alas como el águila, </a:t>
            </a:r>
          </a:p>
          <a:p>
            <a:pPr algn="ctr">
              <a:buNone/>
            </a:pPr>
            <a:r>
              <a:rPr lang="es-ES" sz="4000" b="1" dirty="0"/>
              <a:t>Y sube más allá de los cielos</a:t>
            </a:r>
          </a:p>
          <a:p>
            <a:pPr algn="ctr">
              <a:buNone/>
            </a:pPr>
            <a:r>
              <a:rPr lang="es-ES" sz="4000" b="1" dirty="0"/>
              <a:t>Deja de morar aquí en la tierra </a:t>
            </a:r>
          </a:p>
          <a:p>
            <a:pPr algn="ctr">
              <a:buNone/>
            </a:pPr>
            <a:r>
              <a:rPr lang="es-ES" sz="4000" b="1" dirty="0"/>
              <a:t>Y busca tu libertad.</a:t>
            </a:r>
          </a:p>
          <a:p>
            <a:pPr algn="ctr">
              <a:buNone/>
            </a:pPr>
            <a:r>
              <a:rPr lang="es-ES" sz="4000" b="1" dirty="0"/>
              <a:t>Unos caerán en la batalla</a:t>
            </a:r>
          </a:p>
          <a:p>
            <a:pPr algn="ctr">
              <a:buNone/>
            </a:pPr>
            <a:r>
              <a:rPr lang="es-ES" sz="4000" b="1" dirty="0"/>
              <a:t>Otros negarán la verdad</a:t>
            </a:r>
          </a:p>
          <a:p>
            <a:pPr algn="ctr">
              <a:buNone/>
            </a:pPr>
            <a:r>
              <a:rPr lang="es-ES" sz="4000" b="1" dirty="0"/>
              <a:t>Más tú, no temas, ni desmayes</a:t>
            </a:r>
          </a:p>
          <a:p>
            <a:pPr algn="ctr">
              <a:buNone/>
            </a:pPr>
            <a:r>
              <a:rPr lang="es-ES" sz="4000" b="1" dirty="0"/>
              <a:t>El Señor te acompañará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LEVANTAOS, LEVANTAOS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/Levantaos, levantaos pueblo mío,</a:t>
            </a:r>
          </a:p>
          <a:p>
            <a:pPr algn="ctr">
              <a:buNone/>
            </a:pPr>
            <a:r>
              <a:rPr lang="es-ES" sz="4000" b="1" dirty="0"/>
              <a:t>y subid para ser uno conmigo//</a:t>
            </a:r>
          </a:p>
          <a:p>
            <a:pPr algn="ctr">
              <a:buNone/>
            </a:pPr>
            <a:r>
              <a:rPr lang="es-ES" sz="4000" b="1" dirty="0"/>
              <a:t>/He plantado una semilla incorruptible</a:t>
            </a:r>
          </a:p>
          <a:p>
            <a:pPr algn="ctr">
              <a:buNone/>
            </a:pPr>
            <a:r>
              <a:rPr lang="es-ES" sz="4000" b="1" dirty="0"/>
              <a:t>y ella crecerá para ser árbol.</a:t>
            </a:r>
          </a:p>
          <a:p>
            <a:pPr algn="ctr">
              <a:buNone/>
            </a:pPr>
            <a:r>
              <a:rPr lang="es-ES" sz="4000" b="1" dirty="0"/>
              <a:t>En esto es glorificado mi Padre</a:t>
            </a:r>
          </a:p>
          <a:p>
            <a:pPr algn="ctr">
              <a:buNone/>
            </a:pPr>
            <a:r>
              <a:rPr lang="es-ES" sz="4000" b="1" dirty="0"/>
              <a:t>En que llevéis mucho fruto </a:t>
            </a:r>
          </a:p>
          <a:p>
            <a:pPr algn="ctr">
              <a:buNone/>
            </a:pPr>
            <a:r>
              <a:rPr lang="es-ES" sz="4000" b="1" dirty="0"/>
              <a:t>He plantado una semilla incorruptible </a:t>
            </a:r>
          </a:p>
          <a:p>
            <a:pPr algn="ctr">
              <a:buNone/>
            </a:pPr>
            <a:r>
              <a:rPr lang="es-ES" sz="4000" b="1" dirty="0"/>
              <a:t>y ella crecerá para ser árbol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LEVANTATE DEL POLVO OH JERUSALEN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Levántate// del polvo Oh Jerusalén</a:t>
            </a:r>
          </a:p>
          <a:p>
            <a:pPr algn="ctr">
              <a:buNone/>
            </a:pPr>
            <a:r>
              <a:rPr lang="es-ES_tradnl" sz="4000" b="1" dirty="0"/>
              <a:t>Vístete de tus ropas de hermosura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Oh Jerusalén, Ciudad de Dios 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Sacúdete// del polvo oh Jerusalén</a:t>
            </a:r>
          </a:p>
          <a:p>
            <a:pPr algn="ctr">
              <a:buNone/>
            </a:pPr>
            <a:r>
              <a:rPr lang="es-ES_tradnl" sz="4000" b="1" dirty="0"/>
              <a:t>Vístete de tus ropas de hermosura 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Oh Jerusalén, Ciudad de Dios </a:t>
            </a:r>
            <a:endParaRPr lang="es-ES" sz="4000" b="1" dirty="0"/>
          </a:p>
          <a:p>
            <a:pPr algn="ctr">
              <a:buNone/>
            </a:pPr>
            <a:endParaRPr lang="es-ES_tradnl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400" b="1" dirty="0"/>
              <a:t>Porque nunca mas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Subirá a ti incircunciso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Porque nunca mas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Subirá a ti inmundo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Vístete de tus ropas de hermosura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Oh Jerusalén, Ciudad de Dios 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LEVANTATE AQUILON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Levántate Aquilón y ven Austro</a:t>
            </a:r>
          </a:p>
          <a:p>
            <a:pPr algn="ctr">
              <a:buNone/>
            </a:pPr>
            <a:r>
              <a:rPr lang="es-ES" sz="4000" b="1" dirty="0"/>
              <a:t>Soplad en mi huerto</a:t>
            </a:r>
          </a:p>
          <a:p>
            <a:pPr algn="ctr">
              <a:buNone/>
            </a:pPr>
            <a:r>
              <a:rPr lang="es-ES" sz="4000" b="1" dirty="0"/>
              <a:t>Y desprended sus aromas//</a:t>
            </a:r>
          </a:p>
          <a:p>
            <a:pPr algn="ctr">
              <a:buNone/>
            </a:pPr>
            <a:r>
              <a:rPr lang="es-ES" sz="4000" b="1" dirty="0"/>
              <a:t> Venga mi amado a su huerto</a:t>
            </a:r>
          </a:p>
          <a:p>
            <a:pPr algn="ctr">
              <a:buNone/>
            </a:pPr>
            <a:r>
              <a:rPr lang="es-ES" sz="4000" b="1" dirty="0"/>
              <a:t>Y coma de su dulce fruta//</a:t>
            </a:r>
          </a:p>
          <a:p>
            <a:pPr algn="ctr">
              <a:buNone/>
            </a:pPr>
            <a:r>
              <a:rPr lang="es-ES" sz="4000" b="1" dirty="0"/>
              <a:t>Yo vine a mi huerto</a:t>
            </a:r>
          </a:p>
          <a:p>
            <a:pPr algn="ctr">
              <a:buNone/>
            </a:pPr>
            <a:r>
              <a:rPr lang="es-ES" sz="4000" b="1" dirty="0"/>
              <a:t>Oh hermana mía, esposa mía//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He recogido mi mirra y mis aromas</a:t>
            </a:r>
          </a:p>
          <a:p>
            <a:pPr algn="ctr">
              <a:buNone/>
            </a:pPr>
            <a:r>
              <a:rPr lang="es-ES" sz="4400" b="1" dirty="0"/>
              <a:t>He comido mi panal y mi miel//</a:t>
            </a:r>
          </a:p>
          <a:p>
            <a:pPr algn="ctr">
              <a:buNone/>
            </a:pPr>
            <a:r>
              <a:rPr lang="es-ES" sz="4400" b="1" dirty="0"/>
              <a:t>Yo dormía, mi corazón velaba</a:t>
            </a:r>
          </a:p>
          <a:p>
            <a:pPr algn="ctr">
              <a:buNone/>
            </a:pPr>
            <a:r>
              <a:rPr lang="es-ES" sz="4400" b="1" dirty="0"/>
              <a:t>Era la voz de mi amado </a:t>
            </a:r>
          </a:p>
          <a:p>
            <a:pPr algn="ctr">
              <a:buNone/>
            </a:pPr>
            <a:r>
              <a:rPr lang="es-ES" sz="4400" b="1" dirty="0"/>
              <a:t>Que me llamaba</a:t>
            </a:r>
          </a:p>
          <a:p>
            <a:pPr algn="ctr">
              <a:buNone/>
            </a:pPr>
            <a:r>
              <a:rPr lang="es-ES" sz="4400" b="1" dirty="0"/>
              <a:t>Ábreme, hermana mía</a:t>
            </a:r>
          </a:p>
          <a:p>
            <a:pPr algn="ctr">
              <a:buNone/>
            </a:pPr>
            <a:r>
              <a:rPr lang="es-ES" sz="4400" b="1" dirty="0"/>
              <a:t>Amiga mía, paloma mía</a:t>
            </a:r>
          </a:p>
          <a:p>
            <a:pPr algn="ctr">
              <a:buNone/>
            </a:pPr>
            <a:r>
              <a:rPr lang="es-ES" sz="4400" b="1" dirty="0"/>
              <a:t>Perfecta mía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LEVANTATE, OH AMIGA MÍA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Levántate, Oh amiga mía, </a:t>
            </a:r>
          </a:p>
          <a:p>
            <a:pPr algn="ctr">
              <a:buNone/>
            </a:pPr>
            <a:r>
              <a:rPr lang="es-ES" sz="4800" b="1" dirty="0"/>
              <a:t>esposa mía//</a:t>
            </a:r>
          </a:p>
          <a:p>
            <a:pPr algn="ctr">
              <a:buNone/>
            </a:pPr>
            <a:r>
              <a:rPr lang="es-ES" sz="4800" b="1" dirty="0"/>
              <a:t>Quiero ver tu rostro, </a:t>
            </a:r>
          </a:p>
          <a:p>
            <a:pPr algn="ctr">
              <a:buNone/>
            </a:pPr>
            <a:r>
              <a:rPr lang="es-ES" sz="4800" b="1" dirty="0"/>
              <a:t>hazme oír tu voz</a:t>
            </a:r>
          </a:p>
          <a:p>
            <a:pPr algn="ctr">
              <a:buNone/>
            </a:pPr>
            <a:r>
              <a:rPr lang="es-ES" sz="4800" b="1" dirty="0"/>
              <a:t>Porque dulce es la voz tuya</a:t>
            </a:r>
          </a:p>
          <a:p>
            <a:pPr algn="ctr">
              <a:buNone/>
            </a:pPr>
            <a:r>
              <a:rPr lang="es-ES" sz="4800" b="1" dirty="0"/>
              <a:t>Y hermoso tu aspecto.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LEVANTATE OH DIOS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Levántate Oh Dios y huirán tus enemigos///</a:t>
            </a:r>
          </a:p>
          <a:p>
            <a:pPr algn="ctr">
              <a:buNone/>
            </a:pPr>
            <a:r>
              <a:rPr lang="es-ES" sz="3600" b="1" dirty="0"/>
              <a:t>levántate, levántate oh Dios.</a:t>
            </a:r>
          </a:p>
          <a:p>
            <a:pPr algn="ctr">
              <a:buNone/>
            </a:pPr>
            <a:r>
              <a:rPr lang="es-ES" sz="3600" b="1" dirty="0"/>
              <a:t>Jehová es mi Padre, Jesucristo es mi hermano</a:t>
            </a:r>
          </a:p>
          <a:p>
            <a:pPr algn="ctr">
              <a:buNone/>
            </a:pPr>
            <a:r>
              <a:rPr lang="es-ES" sz="3600" b="1" dirty="0"/>
              <a:t>El Espíritu Santo me guarda con poder</a:t>
            </a:r>
          </a:p>
          <a:p>
            <a:pPr algn="ctr">
              <a:buNone/>
            </a:pPr>
            <a:r>
              <a:rPr lang="es-ES" sz="3600" b="1" dirty="0"/>
              <a:t>Jehová es mi Padre, Jesucristo es mi</a:t>
            </a:r>
          </a:p>
          <a:p>
            <a:pPr algn="ctr">
              <a:buNone/>
            </a:pPr>
            <a:r>
              <a:rPr lang="es-ES" sz="3600" b="1" dirty="0"/>
              <a:t>hermano</a:t>
            </a:r>
          </a:p>
          <a:p>
            <a:pPr algn="ctr">
              <a:buNone/>
            </a:pPr>
            <a:r>
              <a:rPr lang="es-ES" sz="3600" b="1" dirty="0"/>
              <a:t>levántate, levántate oh Dios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LEVANTATE Y RESPLANDECE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Levántate y resplandece porque ha venido </a:t>
            </a:r>
          </a:p>
          <a:p>
            <a:pPr algn="ctr">
              <a:buNone/>
            </a:pPr>
            <a:r>
              <a:rPr lang="es-ES" sz="3600" b="1" dirty="0"/>
              <a:t>tu luz//</a:t>
            </a:r>
          </a:p>
          <a:p>
            <a:pPr algn="ctr">
              <a:buNone/>
            </a:pPr>
            <a:r>
              <a:rPr lang="es-ES" sz="3600" b="1" dirty="0"/>
              <a:t>y la gloria de Jehová ha nacido sobre ti.</a:t>
            </a:r>
          </a:p>
          <a:p>
            <a:pPr algn="ctr">
              <a:buNone/>
            </a:pPr>
            <a:r>
              <a:rPr lang="es-ES" sz="3600" b="1" dirty="0"/>
              <a:t>Mas sobre ti amanecerá Jehová</a:t>
            </a:r>
          </a:p>
          <a:p>
            <a:pPr algn="ctr">
              <a:buNone/>
            </a:pPr>
            <a:r>
              <a:rPr lang="es-ES" sz="3600" b="1" dirty="0"/>
              <a:t>y sobre ti será vista su gloria//</a:t>
            </a:r>
          </a:p>
          <a:p>
            <a:pPr algn="ctr">
              <a:buNone/>
            </a:pPr>
            <a:r>
              <a:rPr lang="es-ES" sz="3600" b="1" dirty="0"/>
              <a:t>/Yo te daré la gloria eterna</a:t>
            </a:r>
          </a:p>
          <a:p>
            <a:pPr algn="ctr">
              <a:buNone/>
            </a:pPr>
            <a:r>
              <a:rPr lang="es-ES" sz="3600" b="1" dirty="0"/>
              <a:t>el gozo de todos los siglos/ (2)</a:t>
            </a:r>
          </a:p>
          <a:p>
            <a:pPr algn="ctr">
              <a:buNone/>
            </a:pPr>
            <a:r>
              <a:rPr lang="es-ES" sz="3600" b="1" dirty="0"/>
              <a:t>/Te llamarán Ciudad de Jehová</a:t>
            </a:r>
          </a:p>
          <a:p>
            <a:pPr algn="ctr">
              <a:buNone/>
            </a:pPr>
            <a:r>
              <a:rPr lang="es-ES" sz="3600" b="1" dirty="0"/>
              <a:t>Sión del Santo de Israel. / (2)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SI ABRO LA PUERTA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SI BUSCAS PRIMERO A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SI CIERRO LA PUERTA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SI CRISTO ME LIBERTO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SI CRUZANDO EL DESIERTO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SI EL SEÑOR NO CONSTRUYE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SI EN VERDAD ME ALABAS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SI GOZARE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SI ME FUERE HOY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SI MI PUEBLO SE HUMILLARE 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LEVÁNTATE Y RESPLANDECE PORQUE HA 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VENIDO YA TU LUZ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Levántate y resplandece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ha venido ya tu luz//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la gloria del Señor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ha caído sobre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la Gloria del Señor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ha sido en mí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LEVANTO HOY MIS MANOS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Levanto hoy mis manos ante ti oh Dios</a:t>
            </a:r>
          </a:p>
          <a:p>
            <a:pPr algn="ctr">
              <a:buNone/>
            </a:pPr>
            <a:r>
              <a:rPr lang="es-ES" sz="3600" b="1" dirty="0"/>
              <a:t>He venido hasta aquí para adorarte</a:t>
            </a:r>
          </a:p>
          <a:p>
            <a:pPr algn="ctr">
              <a:buNone/>
            </a:pPr>
            <a:r>
              <a:rPr lang="es-ES" sz="3600" b="1" dirty="0"/>
              <a:t>Porque tu mereces la gloria y el honor</a:t>
            </a:r>
          </a:p>
          <a:p>
            <a:pPr algn="ctr">
              <a:buNone/>
            </a:pPr>
            <a:r>
              <a:rPr lang="es-ES" sz="3600" b="1" dirty="0"/>
              <a:t>Majestad, honra y poder te pertenecen a ti</a:t>
            </a:r>
          </a:p>
          <a:p>
            <a:pPr algn="ctr">
              <a:buNone/>
            </a:pPr>
            <a:r>
              <a:rPr lang="es-ES" sz="3600" b="1" dirty="0"/>
              <a:t>Y no tengo nada mas para darte a ti</a:t>
            </a:r>
          </a:p>
          <a:p>
            <a:pPr algn="ctr">
              <a:buNone/>
            </a:pPr>
            <a:r>
              <a:rPr lang="es-ES" sz="3600" b="1" dirty="0"/>
              <a:t>Tan solo mi corazón y rendirlo ante ti</a:t>
            </a:r>
          </a:p>
          <a:p>
            <a:pPr algn="ctr">
              <a:buNone/>
            </a:pPr>
            <a:r>
              <a:rPr lang="es-ES" sz="3600" b="1" dirty="0"/>
              <a:t>Mis palabras no alcanzan a expresar</a:t>
            </a:r>
          </a:p>
          <a:p>
            <a:pPr algn="ctr">
              <a:buNone/>
            </a:pPr>
            <a:r>
              <a:rPr lang="es-ES" sz="3600" b="1" dirty="0"/>
              <a:t>Gracias por lo que has hecho y lo que harás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LEVANTO MIS MANOS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Levanto mis manos </a:t>
            </a:r>
          </a:p>
          <a:p>
            <a:pPr algn="ctr">
              <a:buNone/>
            </a:pPr>
            <a:r>
              <a:rPr lang="es-ES" sz="3600" b="1" dirty="0"/>
              <a:t>Aunque no tenga fuerzas</a:t>
            </a:r>
          </a:p>
          <a:p>
            <a:pPr algn="ctr">
              <a:buNone/>
            </a:pPr>
            <a:r>
              <a:rPr lang="es-ES" sz="3600" b="1" dirty="0"/>
              <a:t>Levanto mis manos </a:t>
            </a:r>
          </a:p>
          <a:p>
            <a:pPr algn="ctr">
              <a:buNone/>
            </a:pPr>
            <a:r>
              <a:rPr lang="es-ES" sz="3600" b="1" dirty="0"/>
              <a:t>Aunque tenga mil problemas</a:t>
            </a:r>
          </a:p>
          <a:p>
            <a:pPr algn="ctr">
              <a:buNone/>
            </a:pPr>
            <a:r>
              <a:rPr lang="es-ES" sz="3600" b="1" dirty="0"/>
              <a:t>Cuando levanto mis manos empiezo a sentir</a:t>
            </a:r>
          </a:p>
          <a:p>
            <a:pPr algn="ctr">
              <a:buNone/>
            </a:pPr>
            <a:r>
              <a:rPr lang="es-ES" sz="3600" b="1" dirty="0"/>
              <a:t>Una unción que me hace cantar</a:t>
            </a:r>
          </a:p>
          <a:p>
            <a:pPr algn="ctr">
              <a:buNone/>
            </a:pPr>
            <a:r>
              <a:rPr lang="es-ES" sz="3600" b="1" dirty="0"/>
              <a:t>Cuando levanto mis manos </a:t>
            </a:r>
          </a:p>
          <a:p>
            <a:pPr algn="ctr">
              <a:buNone/>
            </a:pPr>
            <a:r>
              <a:rPr lang="es-ES" sz="3600" b="1" dirty="0"/>
              <a:t>Empiezo a sentir el fuego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Cuando levanto mis manos </a:t>
            </a:r>
          </a:p>
          <a:p>
            <a:pPr algn="ctr">
              <a:buNone/>
            </a:pPr>
            <a:r>
              <a:rPr lang="es-ES" sz="4400" b="1" dirty="0"/>
              <a:t>Mis cargas se van </a:t>
            </a:r>
          </a:p>
          <a:p>
            <a:pPr algn="ctr">
              <a:buNone/>
            </a:pPr>
            <a:r>
              <a:rPr lang="es-ES" sz="4400" b="1" dirty="0"/>
              <a:t>Nuevas fuerzas tu me das</a:t>
            </a:r>
          </a:p>
          <a:p>
            <a:pPr algn="ctr">
              <a:buNone/>
            </a:pPr>
            <a:r>
              <a:rPr lang="es-ES" sz="4400" b="1" dirty="0"/>
              <a:t>Todo eso es posible</a:t>
            </a:r>
          </a:p>
          <a:p>
            <a:pPr algn="ctr">
              <a:buNone/>
            </a:pPr>
            <a:r>
              <a:rPr lang="es-ES" sz="4400" b="1" dirty="0"/>
              <a:t>Todo eso es posible</a:t>
            </a:r>
          </a:p>
          <a:p>
            <a:pPr algn="ctr">
              <a:buNone/>
            </a:pPr>
            <a:r>
              <a:rPr lang="es-ES" sz="4400" b="1" dirty="0"/>
              <a:t>Cuando levanto mis manos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LIBRE ES LIBRE MI ESPIRITU ES LIBRE</a:t>
            </a:r>
            <a:endParaRPr lang="es-ES_tradnl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_tradnl" sz="4800" b="1" dirty="0"/>
              <a:t>Libre es libre mi espíritu es libre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Libre me hizo Jesús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Para amarle para adorarle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Libre me hizo Jesús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LIBRE SOY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Libre soy del temor de mañana</a:t>
            </a:r>
          </a:p>
          <a:p>
            <a:pPr algn="ctr">
              <a:buNone/>
            </a:pPr>
            <a:r>
              <a:rPr lang="es-ES" sz="4800" b="1" dirty="0"/>
              <a:t>Libre soy de la culpa de ayer </a:t>
            </a:r>
          </a:p>
          <a:p>
            <a:pPr algn="ctr">
              <a:buNone/>
            </a:pPr>
            <a:r>
              <a:rPr lang="es-ES" sz="4800" b="1" dirty="0"/>
              <a:t>cambió mis ataduras </a:t>
            </a:r>
          </a:p>
          <a:p>
            <a:pPr algn="ctr">
              <a:buNone/>
            </a:pPr>
            <a:r>
              <a:rPr lang="es-ES" sz="4800" b="1" dirty="0"/>
              <a:t>por un cántico feliz</a:t>
            </a:r>
          </a:p>
          <a:p>
            <a:pPr algn="ctr">
              <a:buNone/>
            </a:pPr>
            <a:r>
              <a:rPr lang="es-ES" sz="4800" b="1" dirty="0"/>
              <a:t>Libre soy, ¡Gloria a Dios! </a:t>
            </a:r>
          </a:p>
          <a:p>
            <a:pPr algn="ctr">
              <a:buNone/>
            </a:pPr>
            <a:r>
              <a:rPr lang="es-ES" sz="4800" b="1" dirty="0"/>
              <a:t>Libre soy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LIMPIA MI CORAZON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Limpia mi corazón y pon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espíritu nuevo//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con tu sangre preciosa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limpia mi corazón//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Lávame con hisopo tendré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gozo y alegría//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con tu sangre preciosa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limpia mi corazón//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LO QUE LLEGUE A MI CAMINO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que llegue a mi camino,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para mi propio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que llegue a mi camino no lo puedo comprender.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al ir al  Señor en oración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Seguramente me hable allí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/puedo comprenderlo mejor/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y más.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al entrar en el Santuario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ver el fin de todo allí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/pude comprenderlo mejor/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y más.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tan difícil ser liberado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ataduras que hay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yo sé, si yo sé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en mis manos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tan difícil comprender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 que pides tú de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yo sé, si yo se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en mis manos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puedo comprenderlo//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puedo comprenderlo mas y mas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SI PEREZCO, QUE PEREZCA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SI PUDIERA PINTAR UN DIBUJO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SI SALVO SOY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Si SALVO SOY SEGURO ESTOY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SI SE HUMILLARE MI PUEBLO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SIENTO UN DULCE ESPIRITU AQUÍ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SIN SANTIDAD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SION ES EL LUGAR DE GOZO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SOLAMENTE EL AMOR DE JESUS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SOLAMENTE EN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SOLAMENTE LOS QUE INVOQUEN 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LOS CIELOS CUENTAN TU GLORIA 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Los cielos cuentan tu gloria oh Señor</a:t>
            </a:r>
          </a:p>
          <a:p>
            <a:pPr algn="ctr">
              <a:buNone/>
            </a:pPr>
            <a:r>
              <a:rPr lang="es-ES" sz="3600" b="1" dirty="0"/>
              <a:t>Y en la tierra veo las obras de tus manos</a:t>
            </a:r>
          </a:p>
          <a:p>
            <a:pPr algn="ctr">
              <a:buNone/>
            </a:pPr>
            <a:r>
              <a:rPr lang="es-ES" sz="3600" b="1" dirty="0"/>
              <a:t>Señor nuestro Señor</a:t>
            </a:r>
          </a:p>
          <a:p>
            <a:pPr algn="ctr">
              <a:buNone/>
            </a:pPr>
            <a:r>
              <a:rPr lang="es-ES" sz="3600" b="1" dirty="0"/>
              <a:t>¡Cuan grande es tu nombre!</a:t>
            </a:r>
          </a:p>
          <a:p>
            <a:pPr algn="ctr">
              <a:buNone/>
            </a:pPr>
            <a:r>
              <a:rPr lang="es-ES" sz="3600" b="1" dirty="0"/>
              <a:t>¡Cuan grande es tu nombre en toda la tierra!</a:t>
            </a:r>
          </a:p>
          <a:p>
            <a:pPr algn="ctr">
              <a:buNone/>
            </a:pPr>
            <a:r>
              <a:rPr lang="es-ES" sz="3600" b="1" dirty="0"/>
              <a:t>¡Cuan grande es tu nombre!</a:t>
            </a:r>
          </a:p>
          <a:p>
            <a:pPr algn="ctr">
              <a:buNone/>
            </a:pPr>
            <a:r>
              <a:rPr lang="es-ES" sz="3600" b="1" dirty="0"/>
              <a:t>¡Cuan grande es Señor!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¿Qué es el hombre para </a:t>
            </a:r>
          </a:p>
          <a:p>
            <a:pPr algn="ctr">
              <a:buNone/>
            </a:pPr>
            <a:r>
              <a:rPr lang="es-ES" sz="4400" b="1" dirty="0"/>
              <a:t>que lo cuides?</a:t>
            </a:r>
          </a:p>
          <a:p>
            <a:pPr algn="ctr">
              <a:buNone/>
            </a:pPr>
            <a:r>
              <a:rPr lang="es-ES" sz="4400" b="1" dirty="0"/>
              <a:t>¿y el hijo de hombre que lo visites?</a:t>
            </a:r>
          </a:p>
          <a:p>
            <a:pPr algn="ctr">
              <a:buNone/>
            </a:pPr>
            <a:r>
              <a:rPr lang="es-ES" sz="4400" b="1" dirty="0"/>
              <a:t>Le has hecho menor que los ángeles</a:t>
            </a:r>
          </a:p>
          <a:p>
            <a:pPr algn="ctr">
              <a:buNone/>
            </a:pPr>
            <a:r>
              <a:rPr lang="es-ES" sz="4400" b="1" dirty="0"/>
              <a:t>Y le has coronado de gloria oh Señor.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LOS CIELOS DECLARAN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Los cielos declaran la gloria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nuestro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tiene igual la belleza de Jehová.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siempre El será//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Cordero en el trono//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inclino ante Dios//le adoro solo a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Proclamaré, la gloria de nuestro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Quien muerto fue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reconciliándonos con El</a:t>
            </a: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LOS HIJOS DE SION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Los hijos de Sión se gozan en su Rey</a:t>
            </a:r>
          </a:p>
          <a:p>
            <a:pPr algn="ctr">
              <a:buNone/>
            </a:pPr>
            <a:r>
              <a:rPr lang="es-ES" sz="4400" b="1" dirty="0"/>
              <a:t>Se gozan en su Rey, danzando</a:t>
            </a:r>
          </a:p>
          <a:p>
            <a:pPr algn="ctr">
              <a:buNone/>
            </a:pPr>
            <a:r>
              <a:rPr lang="es-ES" sz="4400" b="1" dirty="0"/>
              <a:t>Con panderos y danzas, cantan alabanzas </a:t>
            </a:r>
          </a:p>
          <a:p>
            <a:pPr algn="ctr">
              <a:buNone/>
            </a:pPr>
            <a:r>
              <a:rPr lang="es-ES" sz="4400" b="1" dirty="0"/>
              <a:t>Cantan alabanzas al Rey.</a:t>
            </a:r>
          </a:p>
          <a:p>
            <a:pPr algn="ctr">
              <a:buNone/>
            </a:pPr>
            <a:r>
              <a:rPr lang="es-ES" sz="4400" b="1" dirty="0"/>
              <a:t>/Aleluya/ (3)</a:t>
            </a:r>
          </a:p>
          <a:p>
            <a:pPr algn="ctr">
              <a:buNone/>
            </a:pPr>
            <a:r>
              <a:rPr lang="es-ES" sz="4400" b="1" dirty="0"/>
              <a:t>Amén.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LOS ISRAELITAS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Los israelitas /le dieron siete vueltas/ (2)</a:t>
            </a:r>
          </a:p>
          <a:p>
            <a:pPr algn="ctr">
              <a:buNone/>
            </a:pPr>
            <a:r>
              <a:rPr lang="es-ES" sz="3600" b="1" dirty="0"/>
              <a:t>A Jericó</a:t>
            </a:r>
          </a:p>
          <a:p>
            <a:pPr algn="ctr">
              <a:buNone/>
            </a:pPr>
            <a:r>
              <a:rPr lang="es-ES" sz="3600" b="1" dirty="0"/>
              <a:t>/¡Gloria a Dios! Gritaron todos</a:t>
            </a:r>
          </a:p>
          <a:p>
            <a:pPr algn="ctr">
              <a:buNone/>
            </a:pPr>
            <a:r>
              <a:rPr lang="es-ES" sz="3600" b="1" dirty="0"/>
              <a:t>cayeron los muros de Jericó. / (2)</a:t>
            </a:r>
          </a:p>
          <a:p>
            <a:pPr algn="ctr">
              <a:buNone/>
            </a:pPr>
            <a:r>
              <a:rPr lang="es-ES" sz="3600" b="1" dirty="0"/>
              <a:t>/Hermano querido </a:t>
            </a:r>
          </a:p>
          <a:p>
            <a:pPr algn="ctr">
              <a:buNone/>
            </a:pPr>
            <a:r>
              <a:rPr lang="es-ES" sz="3600" b="1" dirty="0"/>
              <a:t>que tienes tantas pruebas</a:t>
            </a:r>
          </a:p>
          <a:p>
            <a:pPr algn="ctr">
              <a:buNone/>
            </a:pPr>
            <a:r>
              <a:rPr lang="es-ES" sz="3600" b="1" dirty="0"/>
              <a:t>que son como los de Jericó. / (2)</a:t>
            </a:r>
          </a:p>
          <a:p>
            <a:pPr algn="ctr">
              <a:buNone/>
            </a:pPr>
            <a:r>
              <a:rPr lang="es-ES" sz="3600" b="1" dirty="0"/>
              <a:t>/¡Gloria a Dios! Podrás gritar</a:t>
            </a:r>
          </a:p>
          <a:p>
            <a:pPr algn="ctr">
              <a:buNone/>
            </a:pPr>
            <a:r>
              <a:rPr lang="es-ES" sz="3600" b="1" dirty="0"/>
              <a:t>caerán los muros del corazón. / (2)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LOS QUE CONFÍAN</a:t>
            </a:r>
            <a:endParaRPr lang="es-ES" sz="4000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/Los que confían en Jehová son como el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Monte de Sión/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/Que no se mueven/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sino que permanecen para siempre.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/Como Jerusalén tiene montes alrededor/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/así está Jehová alrededor de su pueblo/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desde ahora y para siempre.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LOS QUE ESPERAN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Los que esperan, los que esperan en Jehová</a:t>
            </a:r>
          </a:p>
          <a:p>
            <a:pPr algn="ctr">
              <a:buNone/>
            </a:pPr>
            <a:r>
              <a:rPr lang="es-ES" sz="3600" b="1" dirty="0"/>
              <a:t>Los que esperan, los que esperan en Jehová</a:t>
            </a:r>
          </a:p>
          <a:p>
            <a:pPr algn="ctr">
              <a:buNone/>
            </a:pPr>
            <a:r>
              <a:rPr lang="es-ES" sz="3600" b="1" dirty="0"/>
              <a:t>/nuevas fuerzas tendrán/ (2)</a:t>
            </a:r>
          </a:p>
          <a:p>
            <a:pPr algn="ctr">
              <a:buNone/>
            </a:pPr>
            <a:r>
              <a:rPr lang="es-ES" sz="3600" b="1" dirty="0"/>
              <a:t>sus alas levantarán.</a:t>
            </a:r>
          </a:p>
          <a:p>
            <a:pPr algn="ctr">
              <a:buNone/>
            </a:pPr>
            <a:r>
              <a:rPr lang="es-ES" sz="3600" b="1" dirty="0"/>
              <a:t>Correrán y no se cansarán,</a:t>
            </a:r>
          </a:p>
          <a:p>
            <a:pPr algn="ctr">
              <a:buNone/>
            </a:pPr>
            <a:r>
              <a:rPr lang="es-ES" sz="3600" b="1" dirty="0"/>
              <a:t>Caminarán no se fatigarán,</a:t>
            </a:r>
          </a:p>
          <a:p>
            <a:pPr algn="ctr">
              <a:buNone/>
            </a:pPr>
            <a:r>
              <a:rPr lang="es-ES" sz="3600" b="1" dirty="0"/>
              <a:t>/como las águilas/ (2)</a:t>
            </a:r>
          </a:p>
          <a:p>
            <a:pPr algn="ctr">
              <a:buNone/>
            </a:pPr>
            <a:r>
              <a:rPr lang="es-ES" sz="3600" b="1" dirty="0"/>
              <a:t>sus alas levantarán.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LOS QUE ESPERAN EN JEHOVA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Los que esperan en Jehová</a:t>
            </a:r>
          </a:p>
          <a:p>
            <a:pPr algn="ctr">
              <a:buNone/>
            </a:pPr>
            <a:r>
              <a:rPr lang="es-ES" sz="4400" b="1" dirty="0"/>
              <a:t>Nuevas fuerzas tendrán</a:t>
            </a:r>
          </a:p>
          <a:p>
            <a:pPr algn="ctr">
              <a:buNone/>
            </a:pPr>
            <a:r>
              <a:rPr lang="es-ES" sz="4400" b="1" dirty="0"/>
              <a:t>Alzarán sus alas como águila</a:t>
            </a:r>
          </a:p>
          <a:p>
            <a:pPr algn="ctr">
              <a:buNone/>
            </a:pPr>
            <a:r>
              <a:rPr lang="es-ES" sz="4400" b="1" dirty="0"/>
              <a:t>Caminarán  sin cansarse</a:t>
            </a:r>
          </a:p>
          <a:p>
            <a:pPr algn="ctr">
              <a:buNone/>
            </a:pPr>
            <a:r>
              <a:rPr lang="es-ES" sz="4400" b="1" dirty="0"/>
              <a:t>Correrán sin fatigarse</a:t>
            </a:r>
          </a:p>
          <a:p>
            <a:pPr algn="ctr">
              <a:buNone/>
            </a:pPr>
            <a:r>
              <a:rPr lang="es-ES" sz="4400" b="1" dirty="0"/>
              <a:t>Enséñame Oh Jehová a esperar.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LLEVAME A LA ROCA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Llévame a la roca más alta que yo</a:t>
            </a:r>
          </a:p>
          <a:p>
            <a:pPr algn="ctr">
              <a:buNone/>
            </a:pPr>
            <a:r>
              <a:rPr lang="es-ES" sz="4400" b="1" dirty="0"/>
              <a:t>Tú has sido mi refugio y en ti </a:t>
            </a:r>
          </a:p>
          <a:p>
            <a:pPr algn="ctr">
              <a:buNone/>
            </a:pPr>
            <a:r>
              <a:rPr lang="es-ES" sz="4400" b="1" dirty="0"/>
              <a:t>confío yo</a:t>
            </a:r>
          </a:p>
          <a:p>
            <a:pPr algn="ctr">
              <a:buNone/>
            </a:pPr>
            <a:r>
              <a:rPr lang="es-ES" sz="4400" b="1" dirty="0"/>
              <a:t>Torre fuerte has sido delante </a:t>
            </a:r>
          </a:p>
          <a:p>
            <a:pPr algn="ctr">
              <a:buNone/>
            </a:pPr>
            <a:r>
              <a:rPr lang="es-ES" sz="4400" b="1" dirty="0"/>
              <a:t>del enemigo</a:t>
            </a:r>
          </a:p>
          <a:p>
            <a:pPr algn="ctr">
              <a:buNone/>
            </a:pPr>
            <a:r>
              <a:rPr lang="es-ES" sz="4400" b="1" dirty="0"/>
              <a:t>Llévame a la roca más alta que yo.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LLEVAME AL LUGAR SECRETO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Llévame al lugar secreto</a:t>
            </a:r>
          </a:p>
          <a:p>
            <a:pPr algn="ctr">
              <a:buNone/>
            </a:pPr>
            <a:r>
              <a:rPr lang="es-ES" sz="4000" b="1" dirty="0"/>
              <a:t>Al lugar íntimo</a:t>
            </a:r>
          </a:p>
          <a:p>
            <a:pPr algn="ctr">
              <a:buNone/>
            </a:pPr>
            <a:r>
              <a:rPr lang="es-ES" sz="4000" b="1" dirty="0"/>
              <a:t>Al lugar oculto</a:t>
            </a:r>
          </a:p>
          <a:p>
            <a:pPr algn="ctr">
              <a:buNone/>
            </a:pPr>
            <a:r>
              <a:rPr lang="es-ES" sz="4000" b="1" dirty="0"/>
              <a:t>Al lugar santísimo</a:t>
            </a:r>
          </a:p>
          <a:p>
            <a:pPr algn="ctr">
              <a:buNone/>
            </a:pPr>
            <a:r>
              <a:rPr lang="es-ES" sz="4000" b="1" dirty="0"/>
              <a:t>Donde la luz del sol no llega</a:t>
            </a:r>
          </a:p>
          <a:p>
            <a:pPr algn="ctr">
              <a:buNone/>
            </a:pPr>
            <a:r>
              <a:rPr lang="es-ES" sz="4000" b="1" dirty="0"/>
              <a:t>Donde el candelero no ilumina</a:t>
            </a:r>
          </a:p>
          <a:p>
            <a:pPr algn="ctr">
              <a:buNone/>
            </a:pPr>
            <a:r>
              <a:rPr lang="es-ES" sz="4000" b="1" dirty="0"/>
              <a:t>Solo tu luz gloriosa se puede allí ver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SOLO DIOS HACE AL HOMBRE FELIZ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SOLO QUIERO RESPIRAR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SOLO QUIERO TU VIDA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SOLO SI TU HABLAS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SOLO TU ERES SANTO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SOMOS CAMBIADOS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SOMOS LINAJE ESCOGIDO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SOMOS SOLDADOS DEL EJERCITO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SOMOS SOLO UN CUERPO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SOMOS UN CUERPO</a:t>
            </a:r>
            <a:endParaRPr lang="es-ES" b="1" dirty="0"/>
          </a:p>
          <a:p>
            <a:pPr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Háblame en el lugar secreto</a:t>
            </a:r>
          </a:p>
          <a:p>
            <a:pPr algn="ctr">
              <a:buNone/>
            </a:pPr>
            <a:r>
              <a:rPr lang="es-ES" sz="4400" b="1" dirty="0"/>
              <a:t>En el lugar íntimo, en el lugar oculto</a:t>
            </a:r>
          </a:p>
          <a:p>
            <a:pPr algn="ctr">
              <a:buNone/>
            </a:pPr>
            <a:r>
              <a:rPr lang="es-ES" sz="4400" b="1" dirty="0"/>
              <a:t>En el lugar santísimo.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LLEVANOS  MÁS ALTO DIOS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Llévanos más alto Dios</a:t>
            </a:r>
          </a:p>
          <a:p>
            <a:pPr algn="ctr">
              <a:buNone/>
            </a:pPr>
            <a:r>
              <a:rPr lang="es-ES" sz="4400" b="1" dirty="0"/>
              <a:t>Tu rostro quiero ver</a:t>
            </a:r>
          </a:p>
          <a:p>
            <a:pPr algn="ctr">
              <a:buNone/>
            </a:pPr>
            <a:r>
              <a:rPr lang="es-ES" sz="4400" b="1" dirty="0"/>
              <a:t>Tu gracia plena recibir</a:t>
            </a:r>
          </a:p>
          <a:p>
            <a:pPr algn="ctr">
              <a:buNone/>
            </a:pPr>
            <a:r>
              <a:rPr lang="es-ES" sz="4400" b="1" dirty="0"/>
              <a:t>Para en Tí descansar</a:t>
            </a:r>
          </a:p>
          <a:p>
            <a:pPr algn="ctr">
              <a:buNone/>
            </a:pPr>
            <a:r>
              <a:rPr lang="es-ES" sz="4400" b="1" dirty="0"/>
              <a:t>La creación librar</a:t>
            </a:r>
          </a:p>
          <a:p>
            <a:pPr algn="ctr">
              <a:buNone/>
            </a:pPr>
            <a:r>
              <a:rPr lang="es-ES" sz="4400" b="1" dirty="0"/>
              <a:t>Oh Señor llévanos más alto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LLUVIA, LLUVIA, LLUVIA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/Lluvia, lluvia, lluvia tardía caerá// </a:t>
            </a:r>
          </a:p>
          <a:p>
            <a:pPr algn="ctr">
              <a:buNone/>
            </a:pPr>
            <a:r>
              <a:rPr lang="es-ES" sz="4800" b="1" dirty="0"/>
              <a:t>los leprosos sanan, los muertos vivirán</a:t>
            </a:r>
          </a:p>
          <a:p>
            <a:pPr algn="ctr">
              <a:buNone/>
            </a:pPr>
            <a:r>
              <a:rPr lang="es-ES" sz="4800" b="1" dirty="0"/>
              <a:t>porque la lluvia tardía de los cielos caerá.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/>
              <a:t>Esta es la promesa de la lluvia </a:t>
            </a:r>
          </a:p>
          <a:p>
            <a:pPr algn="ctr">
              <a:buNone/>
            </a:pPr>
            <a:r>
              <a:rPr lang="es-ES" sz="4400" b="1" dirty="0"/>
              <a:t>que vendrá</a:t>
            </a:r>
          </a:p>
          <a:p>
            <a:pPr algn="ctr">
              <a:buNone/>
            </a:pPr>
            <a:r>
              <a:rPr lang="es-ES" sz="4400" b="1" dirty="0"/>
              <a:t>Abre ya tus ojos que lloviendo está</a:t>
            </a:r>
          </a:p>
          <a:p>
            <a:pPr algn="ctr">
              <a:buNone/>
            </a:pPr>
            <a:r>
              <a:rPr lang="es-ES" sz="4400" b="1" dirty="0"/>
              <a:t>Grandes maravillas en </a:t>
            </a:r>
          </a:p>
          <a:p>
            <a:pPr algn="ctr">
              <a:buNone/>
            </a:pPr>
            <a:r>
              <a:rPr lang="es-ES" sz="4400" b="1" dirty="0"/>
              <a:t>el nombre del Señor</a:t>
            </a:r>
          </a:p>
          <a:p>
            <a:pPr algn="ctr">
              <a:buNone/>
            </a:pPr>
            <a:r>
              <a:rPr lang="es-ES" sz="4400" b="1" dirty="0"/>
              <a:t>Que son para su pueblo porque la lluvia ya empezó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MAJESTAD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/Majestad, te adoro Majestad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sea a Cristo toda honra, alabanza y poder/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Majestad, Reino y autoridad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Desde su trono fluye por siempre tu majestad.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Alabad y exaltad el nombre de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Magnificad y glorificad el a Cristo, el  Rey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/Majestad, te adoro Majestad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Aquel que murió y resucitó, es Rey y Señor/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MAJESTAD ADORA A SU MAJESTAD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Majestad adora a su majestad</a:t>
            </a:r>
          </a:p>
          <a:p>
            <a:pPr algn="ctr">
              <a:buNone/>
            </a:pPr>
            <a:r>
              <a:rPr lang="es-ES" sz="3600" b="1" dirty="0"/>
              <a:t>A Jesús sea gloria, honra y honor</a:t>
            </a:r>
          </a:p>
          <a:p>
            <a:pPr algn="ctr">
              <a:buNone/>
            </a:pPr>
            <a:r>
              <a:rPr lang="es-ES" sz="3600" b="1" dirty="0"/>
              <a:t>Majestad, Reino y Autoridad</a:t>
            </a:r>
          </a:p>
          <a:p>
            <a:pPr algn="ctr">
              <a:buNone/>
            </a:pPr>
            <a:r>
              <a:rPr lang="es-ES" sz="3600" b="1" dirty="0"/>
              <a:t>Jesús quien murió y resucitó el es el Rey </a:t>
            </a:r>
          </a:p>
          <a:p>
            <a:pPr algn="ctr">
              <a:buNone/>
            </a:pPr>
            <a:r>
              <a:rPr lang="es-ES" sz="3600" b="1" dirty="0"/>
              <a:t>Exaltad y glorificad</a:t>
            </a:r>
          </a:p>
          <a:p>
            <a:pPr algn="ctr">
              <a:buNone/>
            </a:pPr>
            <a:r>
              <a:rPr lang="es-ES" sz="3600" b="1" dirty="0"/>
              <a:t>El nombre de Cristo</a:t>
            </a:r>
          </a:p>
          <a:p>
            <a:pPr algn="ctr">
              <a:buNone/>
            </a:pPr>
            <a:r>
              <a:rPr lang="es-ES" sz="3600" b="1" dirty="0"/>
              <a:t>Magnificad y glorificad</a:t>
            </a:r>
          </a:p>
          <a:p>
            <a:pPr algn="ctr">
              <a:buNone/>
            </a:pPr>
            <a:r>
              <a:rPr lang="es-ES" sz="3600" b="1" dirty="0"/>
              <a:t>A Cristo el Rey</a:t>
            </a:r>
          </a:p>
          <a:p>
            <a:pPr algn="ctr">
              <a:buNone/>
            </a:pPr>
            <a:r>
              <a:rPr lang="es-ES" sz="3600" b="1" dirty="0"/>
              <a:t>Majestad adora a su Majestad</a:t>
            </a:r>
          </a:p>
          <a:p>
            <a:pPr algn="ctr">
              <a:buNone/>
            </a:pPr>
            <a:r>
              <a:rPr lang="es-ES" sz="3600" b="1" dirty="0"/>
              <a:t>Jesús quien murió y se glorificó</a:t>
            </a:r>
          </a:p>
          <a:p>
            <a:pPr algn="ctr">
              <a:buNone/>
            </a:pPr>
            <a:r>
              <a:rPr lang="es-ES" sz="3600" b="1" dirty="0"/>
              <a:t>El es el Rey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MARAVÍLLEME EN LA SABIDURIA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/Maravílleme en la sabiduría de mi Dios/ (2)</a:t>
            </a:r>
          </a:p>
          <a:p>
            <a:pPr algn="ctr">
              <a:buNone/>
            </a:pPr>
            <a:r>
              <a:rPr lang="es-ES" sz="3600" b="1" dirty="0"/>
              <a:t>cuando vi el pequeño lirio</a:t>
            </a:r>
          </a:p>
          <a:p>
            <a:pPr algn="ctr">
              <a:buNone/>
            </a:pPr>
            <a:r>
              <a:rPr lang="es-ES" sz="3600" b="1" dirty="0"/>
              <a:t>de la peña que brotó</a:t>
            </a:r>
          </a:p>
          <a:p>
            <a:pPr algn="ctr">
              <a:buNone/>
            </a:pPr>
            <a:r>
              <a:rPr lang="es-ES" sz="3600" b="1" dirty="0"/>
              <a:t>maravílleme en la sabiduría de mi Dios.</a:t>
            </a:r>
          </a:p>
          <a:p>
            <a:pPr algn="ctr">
              <a:buNone/>
            </a:pPr>
            <a:r>
              <a:rPr lang="es-ES" sz="3600" b="1" dirty="0"/>
              <a:t>Dijo Dios: diga el débil fuerte soy</a:t>
            </a:r>
          </a:p>
          <a:p>
            <a:pPr algn="ctr">
              <a:buNone/>
            </a:pPr>
            <a:r>
              <a:rPr lang="es-ES" sz="3600" b="1" dirty="0"/>
              <a:t>Y en mi corazón pensé se equivocó</a:t>
            </a:r>
          </a:p>
          <a:p>
            <a:pPr algn="ctr">
              <a:buNone/>
            </a:pPr>
            <a:r>
              <a:rPr lang="es-ES" sz="3600" b="1" dirty="0"/>
              <a:t>Cuando vi su fortaleza</a:t>
            </a:r>
          </a:p>
          <a:p>
            <a:pPr algn="ctr">
              <a:buNone/>
            </a:pPr>
            <a:r>
              <a:rPr lang="es-ES" sz="3600" b="1" dirty="0"/>
              <a:t>Perfeccionarse en mi flaqueza</a:t>
            </a:r>
          </a:p>
          <a:p>
            <a:pPr algn="ctr">
              <a:buNone/>
            </a:pPr>
            <a:r>
              <a:rPr lang="es-ES" sz="3600" b="1" dirty="0"/>
              <a:t>Maravílleme en la sabiduría de mi Dios.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Como a la niña de tus ojos guárdame, </a:t>
            </a:r>
          </a:p>
          <a:p>
            <a:pPr algn="ctr">
              <a:buNone/>
            </a:pPr>
            <a:r>
              <a:rPr lang="es-ES" sz="4000" b="1" dirty="0"/>
              <a:t>Bajo la sombra de tus alas escóndeme</a:t>
            </a:r>
          </a:p>
          <a:p>
            <a:pPr algn="ctr">
              <a:buNone/>
            </a:pPr>
            <a:r>
              <a:rPr lang="es-ES" sz="4000" b="1" dirty="0"/>
              <a:t>Mantén tu mano de poder sobre mí</a:t>
            </a:r>
          </a:p>
          <a:p>
            <a:pPr algn="ctr">
              <a:buNone/>
            </a:pPr>
            <a:r>
              <a:rPr lang="es-ES" sz="4000" b="1" dirty="0"/>
              <a:t>Como a la niña de tus ojos guárdame.</a:t>
            </a:r>
          </a:p>
          <a:p>
            <a:pPr algn="ctr">
              <a:buNone/>
            </a:pPr>
            <a:r>
              <a:rPr lang="es-ES" sz="4000" b="1" dirty="0"/>
              <a:t>Cristo reinará y regirá </a:t>
            </a:r>
          </a:p>
          <a:p>
            <a:pPr algn="ctr">
              <a:buNone/>
            </a:pPr>
            <a:r>
              <a:rPr lang="es-ES" sz="4000" b="1" dirty="0"/>
              <a:t>Todo enemigo a sus pies someterá</a:t>
            </a:r>
          </a:p>
          <a:p>
            <a:pPr algn="ctr">
              <a:buNone/>
            </a:pPr>
            <a:r>
              <a:rPr lang="es-ES" sz="4000" b="1" dirty="0"/>
              <a:t>Y el principado será sobre sus hombros</a:t>
            </a:r>
          </a:p>
          <a:p>
            <a:pPr algn="ctr">
              <a:buNone/>
            </a:pPr>
            <a:r>
              <a:rPr lang="es-ES" sz="4000" b="1" dirty="0"/>
              <a:t>Sobre todo El dominará.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b="1" dirty="0">
                <a:hlinkClick r:id="rId2" action="ppaction://hlinksldjump"/>
              </a:rPr>
              <a:t>MARAVILLOSA GRACIA ME SALVO POR SU SACRIFICIO 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endParaRPr lang="es-ES_tradnl" sz="28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Maravillosa gracia</a:t>
            </a:r>
            <a:r>
              <a:rPr lang="es-ES" sz="4000" b="1" dirty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salvó por su sacrificio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compró un lugar y un nombre</a:t>
            </a:r>
            <a:r>
              <a:rPr lang="es-ES" sz="4000" b="1" dirty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</a:t>
            </a:r>
            <a:r>
              <a:rPr lang="es-ES_tradnl" sz="4000" b="1" dirty="0"/>
              <a:t>n el libro de vida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Inmutable y puro amor  que mi alma rescató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 err="1"/>
              <a:t>Diome</a:t>
            </a:r>
            <a:r>
              <a:rPr lang="es-ES_tradnl" sz="4000" b="1" dirty="0"/>
              <a:t> una nueva vida,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 err="1"/>
              <a:t>tocome</a:t>
            </a:r>
            <a:r>
              <a:rPr lang="es-ES_tradnl" sz="4000" b="1" dirty="0"/>
              <a:t> y santificó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 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Oh quiero amarte Señor </a:t>
            </a:r>
            <a:r>
              <a:rPr lang="es-ES" sz="4000" b="1" dirty="0"/>
              <a:t>,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como tú me amaste a mí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Con todo mi ser y todo poder,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 lo que yo llegue a ser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Ahora y por siempre </a:t>
            </a:r>
            <a:r>
              <a:rPr lang="es-ES" sz="4000" b="1" dirty="0"/>
              <a:t> por </a:t>
            </a:r>
            <a:r>
              <a:rPr lang="es-ES_tradnl" sz="4000" b="1" dirty="0"/>
              <a:t>la eternidad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todo mi hacer gloria te de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Alabanza y honor 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SOMOS UN SOLO CUERPO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SOMOS UNO EN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SOMOS UNO EN ESPIRITU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SOY FELIZ QUE SOY PARTE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SOY FELIZ, EL ME LIBERTO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SOY HIJO DEL REY DE REYES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SOY LA NUEVA CREACIÓN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SOY LIBERTADO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SOY LIBRE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SOY LIBRE PARA ANDAR</a:t>
            </a:r>
            <a:endParaRPr lang="es-ES" b="1" dirty="0"/>
          </a:p>
          <a:p>
            <a:pPr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 Gracia que me levantó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</a:t>
            </a:r>
            <a:r>
              <a:rPr lang="es-ES_tradnl" sz="4000" b="1" dirty="0"/>
              <a:t> través del velo voy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Me dio a beber la copa de fuente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de vida eterna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Emblanqueció mis vestiduras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</a:t>
            </a:r>
            <a:r>
              <a:rPr lang="es-ES_tradnl" sz="4000" b="1" dirty="0"/>
              <a:t> un gozo inexplicable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Quitó mi viudez </a:t>
            </a:r>
            <a:r>
              <a:rPr lang="es-ES" sz="4000" b="1" dirty="0"/>
              <a:t> y</a:t>
            </a:r>
            <a:r>
              <a:rPr lang="es-ES_tradnl" sz="4000" b="1" dirty="0"/>
              <a:t> </a:t>
            </a:r>
            <a:r>
              <a:rPr lang="es-ES_tradnl" sz="4000" b="1" dirty="0" err="1"/>
              <a:t>devolviome</a:t>
            </a:r>
            <a:r>
              <a:rPr lang="es-ES_tradnl" sz="4000" b="1" dirty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doce cestas llenas 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400" b="1" dirty="0">
                <a:hlinkClick r:id="rId2" action="ppaction://hlinksldjump"/>
              </a:rPr>
              <a:t>MARAVILLOSO ES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Maravilloso es //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Maravilloso es </a:t>
            </a:r>
          </a:p>
          <a:p>
            <a:pPr algn="ctr">
              <a:buNone/>
            </a:pPr>
            <a:r>
              <a:rPr lang="es-ES_tradnl" sz="4400" b="1" dirty="0"/>
              <a:t>cuando pienso que Dios 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Me ama a mí</a:t>
            </a:r>
            <a:endParaRPr lang="es-ES" sz="4400" b="1" dirty="0"/>
          </a:p>
          <a:p>
            <a:pPr algn="ctr">
              <a:buNone/>
            </a:pPr>
            <a:r>
              <a:rPr lang="es-ES_tradnl" sz="4400" b="1" dirty="0"/>
              <a:t>Maravilloso es </a:t>
            </a:r>
          </a:p>
          <a:p>
            <a:pPr algn="ctr">
              <a:buNone/>
            </a:pPr>
            <a:r>
              <a:rPr lang="es-ES_tradnl" sz="4400" b="1" dirty="0"/>
              <a:t>cuando pienso que Dios </a:t>
            </a:r>
          </a:p>
          <a:p>
            <a:pPr algn="ctr">
              <a:buNone/>
            </a:pPr>
            <a:r>
              <a:rPr lang="es-ES_tradnl" sz="4400" b="1" dirty="0"/>
              <a:t>Me ama a mí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MÁS QUE VENCEDORES</a:t>
            </a:r>
            <a:endParaRPr lang="es-ES" sz="44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Más que vencedores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por El que nos amó///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Somos en Cristo, en Cristo Jesús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Nosotros venceremos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Por la sangre del Cordero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Y por la palabra de nuestro testimonio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No amaremos a nuestras vidas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Hasta la muerte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700" b="1" dirty="0"/>
              <a:t>Venceremos en Cristo, en Cristo Jesús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MAS YO POR LA ABUNDANCIA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Mas yo por la abundancia de tu misericordia,</a:t>
            </a:r>
          </a:p>
          <a:p>
            <a:pPr algn="ctr">
              <a:buNone/>
            </a:pPr>
            <a:r>
              <a:rPr lang="es-ES" sz="3600" b="1" dirty="0"/>
              <a:t>Entraré en tu casa, y te adoraré.</a:t>
            </a:r>
          </a:p>
          <a:p>
            <a:pPr algn="ctr">
              <a:buNone/>
            </a:pPr>
            <a:r>
              <a:rPr lang="es-ES" sz="3600" b="1" dirty="0"/>
              <a:t>/En tu Santo templo, te adoraré. / (2)</a:t>
            </a:r>
          </a:p>
          <a:p>
            <a:pPr algn="ctr">
              <a:buNone/>
            </a:pPr>
            <a:r>
              <a:rPr lang="es-ES" sz="3600" b="1" dirty="0"/>
              <a:t>Jehová la habitación de tu casa</a:t>
            </a:r>
          </a:p>
          <a:p>
            <a:pPr algn="ctr">
              <a:buNone/>
            </a:pPr>
            <a:r>
              <a:rPr lang="es-ES" sz="3600" b="1" dirty="0"/>
              <a:t>He amado Oh Dios.</a:t>
            </a:r>
          </a:p>
          <a:p>
            <a:pPr algn="ctr">
              <a:buNone/>
            </a:pPr>
            <a:r>
              <a:rPr lang="es-ES" sz="3600" b="1" dirty="0"/>
              <a:t>El lugar de la morada de tu gloria</a:t>
            </a:r>
          </a:p>
          <a:p>
            <a:pPr algn="ctr">
              <a:buNone/>
            </a:pPr>
            <a:r>
              <a:rPr lang="es-ES" sz="3600" b="1" dirty="0"/>
              <a:t>He deseado Oh Dios.</a:t>
            </a:r>
          </a:p>
          <a:p>
            <a:pPr algn="ctr">
              <a:buNone/>
            </a:pPr>
            <a:r>
              <a:rPr lang="es-ES" sz="3600" b="1" dirty="0"/>
              <a:t>/En tu Santo Templo, te adoraré. / (2)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MAYOR ES EL QUE ESTÁ EN MI</a:t>
            </a:r>
            <a:endParaRPr lang="es-ES" b="1" dirty="0"/>
          </a:p>
          <a:p>
            <a:pPr algn="ctr">
              <a:buNone/>
            </a:pPr>
            <a:r>
              <a:rPr lang="es-ES" b="1" dirty="0"/>
              <a:t>/Mayor es el que está en mí/ (3)</a:t>
            </a:r>
          </a:p>
          <a:p>
            <a:pPr algn="ctr">
              <a:spcBef>
                <a:spcPts val="1200"/>
              </a:spcBef>
              <a:buNone/>
            </a:pPr>
            <a:r>
              <a:rPr lang="es-ES" b="1" dirty="0"/>
              <a:t>que el que está en el mundo.</a:t>
            </a:r>
          </a:p>
          <a:p>
            <a:pPr algn="ctr">
              <a:buNone/>
            </a:pPr>
            <a:r>
              <a:rPr lang="es-ES" b="1" dirty="0"/>
              <a:t>Satanás es como león rugiente</a:t>
            </a:r>
          </a:p>
          <a:p>
            <a:pPr algn="ctr">
              <a:buNone/>
            </a:pPr>
            <a:r>
              <a:rPr lang="es-ES" b="1" dirty="0"/>
              <a:t>Rodeándome a mí, buscando a quién devorar</a:t>
            </a:r>
          </a:p>
          <a:p>
            <a:pPr algn="ctr">
              <a:buNone/>
            </a:pPr>
            <a:r>
              <a:rPr lang="es-ES" b="1" dirty="0"/>
              <a:t>La Biblia lo dice así.</a:t>
            </a:r>
          </a:p>
          <a:p>
            <a:pPr algn="ctr">
              <a:buNone/>
            </a:pPr>
            <a:r>
              <a:rPr lang="es-ES" b="1" dirty="0"/>
              <a:t>En el día de Pentecostés un viento recio sopló</a:t>
            </a:r>
          </a:p>
          <a:p>
            <a:pPr algn="ctr">
              <a:buNone/>
            </a:pPr>
            <a:r>
              <a:rPr lang="es-ES" b="1" dirty="0"/>
              <a:t>En el aposento alto y a cada uno llenó.</a:t>
            </a:r>
          </a:p>
          <a:p>
            <a:pPr algn="ctr">
              <a:buNone/>
            </a:pPr>
            <a:r>
              <a:rPr lang="es-ES" b="1" dirty="0"/>
              <a:t>Con un poder más alto que cualquier otro poder</a:t>
            </a:r>
          </a:p>
          <a:p>
            <a:pPr algn="ctr">
              <a:buNone/>
            </a:pPr>
            <a:r>
              <a:rPr lang="es-ES" b="1" dirty="0"/>
              <a:t>Cuanto gozo tengo yo que me lo ha dado</a:t>
            </a:r>
          </a:p>
          <a:p>
            <a:pPr algn="ctr">
              <a:buNone/>
            </a:pPr>
            <a:r>
              <a:rPr lang="es-ES" b="1" dirty="0"/>
              <a:t>Que todo el mundo lo va a ver.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ME ALEGRE CUANDO ME DIJERON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/Me alegré cuando me dijeron </a:t>
            </a:r>
          </a:p>
          <a:p>
            <a:pPr algn="ctr">
              <a:buNone/>
            </a:pPr>
            <a:r>
              <a:rPr lang="es-ES" sz="4400" b="1" dirty="0"/>
              <a:t>vamos todos a la casa </a:t>
            </a:r>
          </a:p>
          <a:p>
            <a:pPr algn="ctr">
              <a:buNone/>
            </a:pPr>
            <a:r>
              <a:rPr lang="es-ES" sz="4400" b="1" dirty="0"/>
              <a:t>de Jehová. /(2)</a:t>
            </a:r>
          </a:p>
          <a:p>
            <a:pPr algn="ctr">
              <a:buNone/>
            </a:pPr>
            <a:r>
              <a:rPr lang="es-ES" sz="4400" b="1" dirty="0"/>
              <a:t>/Nuestros pies estarán dentro de tus puertas</a:t>
            </a:r>
          </a:p>
          <a:p>
            <a:pPr algn="ctr">
              <a:buNone/>
            </a:pPr>
            <a:r>
              <a:rPr lang="es-ES" sz="4400" b="1" dirty="0"/>
              <a:t>dentro de tus puertas, </a:t>
            </a:r>
          </a:p>
          <a:p>
            <a:pPr algn="ctr">
              <a:buNone/>
            </a:pPr>
            <a:r>
              <a:rPr lang="es-ES" sz="4400" b="1" dirty="0"/>
              <a:t>Jerusalén. /(2)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ME CAMBIO, ME SALVO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Me cambió, me salvó</a:t>
            </a:r>
          </a:p>
          <a:p>
            <a:pPr algn="ctr">
              <a:buNone/>
            </a:pPr>
            <a:r>
              <a:rPr lang="es-ES" sz="5400" b="1" dirty="0"/>
              <a:t>Toda mi vida el Señor arregló</a:t>
            </a:r>
          </a:p>
          <a:p>
            <a:pPr algn="ctr">
              <a:buNone/>
            </a:pPr>
            <a:r>
              <a:rPr lang="es-ES" sz="5400" b="1" dirty="0"/>
              <a:t>Que diferencia hay en mí</a:t>
            </a:r>
          </a:p>
          <a:p>
            <a:pPr algn="ctr">
              <a:buNone/>
            </a:pPr>
            <a:r>
              <a:rPr lang="es-ES" sz="5400" b="1" dirty="0"/>
              <a:t>Desde que Cristo vino a mí</a:t>
            </a:r>
          </a:p>
          <a:p>
            <a:pPr algn="ctr">
              <a:buNone/>
            </a:pPr>
            <a:r>
              <a:rPr lang="es-ES" sz="5400" b="1" dirty="0"/>
              <a:t>Gloria a Dios! el Señor me cambió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ME DIO NUEVA VIDA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Me dio nueva vida, una esperanza </a:t>
            </a:r>
          </a:p>
          <a:p>
            <a:pPr algn="ctr">
              <a:buNone/>
            </a:pPr>
            <a:r>
              <a:rPr lang="es-ES" sz="4800" b="1" dirty="0"/>
              <a:t>Cuando debía morir, me dio nueva vida</a:t>
            </a:r>
          </a:p>
          <a:p>
            <a:pPr algn="ctr">
              <a:buNone/>
            </a:pPr>
            <a:r>
              <a:rPr lang="es-ES" sz="4800" b="1" dirty="0"/>
              <a:t>ahora cuando camino a la meta hacia adelante</a:t>
            </a:r>
          </a:p>
          <a:p>
            <a:pPr algn="ctr">
              <a:buNone/>
            </a:pPr>
            <a:r>
              <a:rPr lang="es-ES" sz="4800" b="1" dirty="0"/>
              <a:t>¡Oh Aleluya! Nueva vida me dio.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ME ESTOY LEVANTANDO EN MI CASA HOY</a:t>
            </a: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Me estoy levantando en mi casa hoy</a:t>
            </a:r>
          </a:p>
          <a:p>
            <a:pPr algn="ctr">
              <a:buNone/>
            </a:pPr>
            <a:r>
              <a:rPr lang="es-ES" sz="4000" b="1" dirty="0"/>
              <a:t>Con salud y sin pecado, </a:t>
            </a:r>
          </a:p>
          <a:p>
            <a:pPr algn="ctr">
              <a:buNone/>
            </a:pPr>
            <a:r>
              <a:rPr lang="es-ES" sz="4000" b="1" dirty="0"/>
              <a:t>Quebrando al hombre carnal</a:t>
            </a:r>
          </a:p>
          <a:p>
            <a:pPr algn="ctr">
              <a:buNone/>
            </a:pPr>
            <a:r>
              <a:rPr lang="es-ES" sz="4000" b="1" dirty="0"/>
              <a:t>Donde quiera que me encuentre </a:t>
            </a:r>
          </a:p>
          <a:p>
            <a:pPr algn="ctr">
              <a:buNone/>
            </a:pPr>
            <a:r>
              <a:rPr lang="es-ES" sz="4000" b="1" dirty="0"/>
              <a:t>Me levanto con palabra nueva</a:t>
            </a:r>
          </a:p>
          <a:p>
            <a:pPr algn="ctr">
              <a:buNone/>
            </a:pPr>
            <a:r>
              <a:rPr lang="es-ES" sz="4000" b="1" dirty="0"/>
              <a:t>con una voz nunca oída</a:t>
            </a:r>
          </a:p>
          <a:p>
            <a:pPr algn="ctr">
              <a:buNone/>
            </a:pPr>
            <a:r>
              <a:rPr lang="es-ES" sz="4000" b="1" dirty="0"/>
              <a:t>Me levanto, me levanto de mi casa hoy.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ME GOZARE Y MECERÉ LAS MANOS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Me gozaré y meceré las manos</a:t>
            </a:r>
          </a:p>
          <a:p>
            <a:pPr algn="ctr">
              <a:buNone/>
            </a:pPr>
            <a:r>
              <a:rPr lang="es-ES" sz="4000" b="1" dirty="0"/>
              <a:t>Dándole gloria a mi Dios</a:t>
            </a:r>
          </a:p>
          <a:p>
            <a:pPr algn="ctr">
              <a:buNone/>
            </a:pPr>
            <a:r>
              <a:rPr lang="es-ES" sz="4000" b="1" dirty="0"/>
              <a:t>Porque El ha sido misericordioso</a:t>
            </a:r>
          </a:p>
          <a:p>
            <a:pPr algn="ctr">
              <a:buNone/>
            </a:pPr>
            <a:r>
              <a:rPr lang="es-ES" sz="4000" b="1" dirty="0"/>
              <a:t>/proclamaré su amor por siempre// </a:t>
            </a:r>
          </a:p>
          <a:p>
            <a:pPr algn="ctr">
              <a:buNone/>
            </a:pPr>
            <a:r>
              <a:rPr lang="es-ES" sz="4000" b="1" dirty="0"/>
              <a:t>En mi vida el ha sido maravilloso</a:t>
            </a:r>
          </a:p>
          <a:p>
            <a:pPr algn="ctr">
              <a:buNone/>
            </a:pPr>
            <a:r>
              <a:rPr lang="es-ES" sz="4000" b="1" dirty="0"/>
              <a:t>En su amor nací otra vez</a:t>
            </a:r>
          </a:p>
          <a:p>
            <a:pPr algn="ctr">
              <a:buNone/>
            </a:pPr>
            <a:r>
              <a:rPr lang="es-ES" sz="4000" b="1" dirty="0"/>
              <a:t>Proclamaré su nombre para siempre</a:t>
            </a:r>
          </a:p>
          <a:p>
            <a:pPr algn="ctr">
              <a:buNone/>
            </a:pPr>
            <a:r>
              <a:rPr lang="es-ES" sz="4000" b="1" dirty="0"/>
              <a:t>Y siempre amén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SU AMOR ES PARA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SU GLORIA LLENARÁ ESTA CASA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SU GRACIA ES MAYOR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SU NOMBRE DE GUERRA ES JEHOVÁ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SU PALABRA ESTA OBRANDO YA EN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SUBAMOS A LA FIESTA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SUBIMOS YA LA ESCALERA DE JACOB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SUBLIME GRACIA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ME GUSTA LA MANERA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Me gusta la manera</a:t>
            </a:r>
          </a:p>
          <a:p>
            <a:pPr algn="ctr">
              <a:buNone/>
            </a:pPr>
            <a:r>
              <a:rPr lang="es-ES" sz="3600" b="1" dirty="0"/>
              <a:t>En que mi amado me habla a mí</a:t>
            </a:r>
          </a:p>
          <a:p>
            <a:pPr algn="ctr">
              <a:buNone/>
            </a:pPr>
            <a:r>
              <a:rPr lang="es-ES" sz="3600" b="1" dirty="0"/>
              <a:t>Esparce mis temores sí</a:t>
            </a:r>
          </a:p>
          <a:p>
            <a:pPr algn="ctr">
              <a:buNone/>
            </a:pPr>
            <a:r>
              <a:rPr lang="es-ES" sz="3600" b="1" dirty="0"/>
              <a:t>En caminos de verdad me hace andar</a:t>
            </a:r>
          </a:p>
          <a:p>
            <a:pPr algn="ctr">
              <a:buNone/>
            </a:pPr>
            <a:r>
              <a:rPr lang="es-ES" sz="3600" b="1" dirty="0"/>
              <a:t>Su amor me cuida a mí.</a:t>
            </a:r>
          </a:p>
          <a:p>
            <a:pPr algn="ctr">
              <a:buNone/>
            </a:pPr>
            <a:r>
              <a:rPr lang="es-ES" sz="3600" b="1" dirty="0"/>
              <a:t>Me consuela, me liberta </a:t>
            </a:r>
          </a:p>
          <a:p>
            <a:pPr algn="ctr">
              <a:buNone/>
            </a:pPr>
            <a:r>
              <a:rPr lang="es-ES" sz="3600" b="1" dirty="0"/>
              <a:t>Y me hace entender</a:t>
            </a:r>
          </a:p>
          <a:p>
            <a:pPr algn="ctr">
              <a:buNone/>
            </a:pPr>
            <a:r>
              <a:rPr lang="es-ES" sz="3600" b="1" dirty="0"/>
              <a:t>/que cada vez que digo no puedo</a:t>
            </a:r>
          </a:p>
          <a:p>
            <a:pPr algn="ctr">
              <a:buNone/>
            </a:pPr>
            <a:r>
              <a:rPr lang="es-ES" sz="3600" b="1" dirty="0"/>
              <a:t>El me dice: tú puedes sí. //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ME HA TOCADO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ha tocado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Sí, me ha tocado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ahora sé que el Salvador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salva, sana y viene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ha tocado, Cristo el Señor</a:t>
            </a:r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Desde que encontré al Maestro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Desde que lavó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Nunca dejaré de alabarle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Hasta que vuelva en mí otra vez</a:t>
            </a: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En pecado yo vivía </a:t>
            </a:r>
          </a:p>
          <a:p>
            <a:pPr algn="ctr">
              <a:buNone/>
            </a:pPr>
            <a:r>
              <a:rPr lang="es-ES" sz="4800" b="1" dirty="0"/>
              <a:t>En tinieblas yo erré</a:t>
            </a:r>
          </a:p>
          <a:p>
            <a:pPr algn="ctr">
              <a:buNone/>
            </a:pPr>
            <a:r>
              <a:rPr lang="es-ES" sz="4800" b="1" dirty="0"/>
              <a:t>Mas la mano de Jesucristo</a:t>
            </a:r>
          </a:p>
          <a:p>
            <a:pPr algn="ctr">
              <a:buNone/>
            </a:pPr>
            <a:r>
              <a:rPr lang="es-ES" sz="4800" b="1" dirty="0"/>
              <a:t>Me tocó y salvo yo soy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ME HARÉ MÁS VIL A TUS OJOS MICAL</a:t>
            </a:r>
            <a:endParaRPr lang="es-ES" sz="40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800" b="1" dirty="0"/>
              <a:t>Me haré más vil a tus ojos Mical</a:t>
            </a:r>
          </a:p>
          <a:p>
            <a:pPr algn="ctr">
              <a:buNone/>
            </a:pPr>
            <a:r>
              <a:rPr lang="es-ES" sz="4800" b="1" dirty="0"/>
              <a:t>Me haré más vil por la mañana</a:t>
            </a:r>
          </a:p>
          <a:p>
            <a:pPr algn="ctr">
              <a:buNone/>
            </a:pPr>
            <a:r>
              <a:rPr lang="es-ES" sz="4800" b="1" dirty="0"/>
              <a:t>Fue delante de Jehová </a:t>
            </a:r>
          </a:p>
          <a:p>
            <a:pPr algn="ctr">
              <a:buNone/>
            </a:pPr>
            <a:r>
              <a:rPr lang="es-ES" sz="4800" b="1" dirty="0"/>
              <a:t>que yo danzaba</a:t>
            </a:r>
          </a:p>
          <a:p>
            <a:pPr algn="ctr">
              <a:buNone/>
            </a:pPr>
            <a:r>
              <a:rPr lang="es-ES" sz="4800" b="1" dirty="0"/>
              <a:t>Me haré más vil.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ME LEVANTARÉ E IRÉ A MI PADRE</a:t>
            </a:r>
            <a:endParaRPr lang="es-ES" sz="3600" b="1" dirty="0"/>
          </a:p>
          <a:p>
            <a:pPr algn="ctr">
              <a:buNone/>
            </a:pPr>
            <a:r>
              <a:rPr lang="es-ES" sz="3800" b="1" dirty="0"/>
              <a:t>Me levantaré e iré a mi padre</a:t>
            </a:r>
          </a:p>
          <a:p>
            <a:pPr algn="ctr">
              <a:buNone/>
            </a:pPr>
            <a:r>
              <a:rPr lang="es-ES" sz="3800" b="1" dirty="0"/>
              <a:t>Y le diré</a:t>
            </a:r>
          </a:p>
          <a:p>
            <a:pPr algn="ctr">
              <a:buNone/>
            </a:pPr>
            <a:r>
              <a:rPr lang="es-ES" sz="3800" b="1" dirty="0"/>
              <a:t>Padre he pecado contra el cielo y contra ti</a:t>
            </a:r>
          </a:p>
          <a:p>
            <a:pPr algn="ctr">
              <a:buNone/>
            </a:pPr>
            <a:r>
              <a:rPr lang="es-ES" sz="3800" b="1" dirty="0"/>
              <a:t>Padre no soy digno de llamarme hijo tuyo</a:t>
            </a:r>
          </a:p>
          <a:p>
            <a:pPr algn="ctr">
              <a:buNone/>
            </a:pPr>
            <a:r>
              <a:rPr lang="es-ES" sz="3800" b="1" dirty="0"/>
              <a:t>Hijo has renacido</a:t>
            </a:r>
          </a:p>
          <a:p>
            <a:pPr algn="ctr">
              <a:buNone/>
            </a:pPr>
            <a:r>
              <a:rPr lang="es-ES" sz="3800" b="1" dirty="0"/>
              <a:t>Estabas muerto y te esperaba</a:t>
            </a:r>
          </a:p>
          <a:p>
            <a:pPr algn="ctr">
              <a:buNone/>
            </a:pPr>
            <a:r>
              <a:rPr lang="es-ES" sz="3800" b="1" dirty="0"/>
              <a:t>Hijo has renacido</a:t>
            </a:r>
          </a:p>
          <a:p>
            <a:pPr algn="ctr">
              <a:buNone/>
            </a:pPr>
            <a:r>
              <a:rPr lang="es-ES" sz="3800" b="1" dirty="0"/>
              <a:t>Perdido estabas y te he encontrado.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ME LIBRA A MI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Me libra a mí</a:t>
            </a:r>
          </a:p>
          <a:p>
            <a:pPr algn="ctr">
              <a:buNone/>
            </a:pPr>
            <a:r>
              <a:rPr lang="es-ES" sz="4800" b="1" dirty="0"/>
              <a:t>El poder del Señor</a:t>
            </a:r>
          </a:p>
          <a:p>
            <a:pPr algn="ctr">
              <a:buNone/>
            </a:pPr>
            <a:r>
              <a:rPr lang="es-ES" sz="4800" b="1" dirty="0"/>
              <a:t>Me libra a mí, de todo temor</a:t>
            </a:r>
          </a:p>
          <a:p>
            <a:pPr algn="ctr">
              <a:buNone/>
            </a:pPr>
            <a:r>
              <a:rPr lang="es-ES" sz="4800" b="1" dirty="0"/>
              <a:t>Inunda mi alma, mi espíritu salva</a:t>
            </a:r>
          </a:p>
          <a:p>
            <a:pPr algn="ctr">
              <a:buNone/>
            </a:pPr>
            <a:r>
              <a:rPr lang="es-ES" sz="4800" b="1" dirty="0"/>
              <a:t>Me libra a mí, a mí, a mí,</a:t>
            </a:r>
          </a:p>
          <a:p>
            <a:pPr algn="ctr">
              <a:buNone/>
            </a:pPr>
            <a:r>
              <a:rPr lang="es-ES" sz="4800" b="1" dirty="0"/>
              <a:t>El poder del Señor.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ME REGOCIJO EN LA ESPERANZA</a:t>
            </a:r>
            <a:endParaRPr lang="es-ES" sz="4000" b="1" dirty="0"/>
          </a:p>
          <a:p>
            <a:pPr algn="ctr">
              <a:buNone/>
            </a:pPr>
            <a:r>
              <a:rPr lang="es-ES" sz="4200" b="1" dirty="0"/>
              <a:t>Me regocijo en la esperanza de gloria</a:t>
            </a:r>
          </a:p>
          <a:p>
            <a:pPr algn="ctr">
              <a:buNone/>
            </a:pPr>
            <a:r>
              <a:rPr lang="es-ES" sz="4200" b="1" dirty="0"/>
              <a:t>/gloria en la tribulación//</a:t>
            </a:r>
          </a:p>
          <a:p>
            <a:pPr algn="ctr">
              <a:buNone/>
            </a:pPr>
            <a:r>
              <a:rPr lang="es-ES" sz="4200" b="1" dirty="0"/>
              <a:t>sabiendo que produce en mí</a:t>
            </a:r>
          </a:p>
          <a:p>
            <a:pPr algn="ctr">
              <a:buNone/>
            </a:pPr>
            <a:r>
              <a:rPr lang="es-ES" sz="4200" b="1" dirty="0"/>
              <a:t>ella produce paciencia </a:t>
            </a:r>
          </a:p>
          <a:p>
            <a:pPr algn="ctr">
              <a:buNone/>
            </a:pPr>
            <a:r>
              <a:rPr lang="es-ES" sz="4200" b="1" dirty="0"/>
              <a:t>la paciencia prueba</a:t>
            </a:r>
          </a:p>
          <a:p>
            <a:pPr algn="ctr">
              <a:buNone/>
            </a:pPr>
            <a:r>
              <a:rPr lang="es-ES" sz="4200" b="1" dirty="0"/>
              <a:t>la prueba esperanza</a:t>
            </a:r>
          </a:p>
          <a:p>
            <a:pPr algn="ctr">
              <a:buNone/>
            </a:pPr>
            <a:r>
              <a:rPr lang="es-ES" sz="4200" b="1" dirty="0"/>
              <a:t>la esperanza no avergonzará.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400" b="1" dirty="0">
                <a:hlinkClick r:id="rId2" action="ppaction://hlinksldjump"/>
              </a:rPr>
              <a:t>ME VISTO DE ALABANZA</a:t>
            </a:r>
            <a:endParaRPr lang="es-ES_tradnl" sz="4400" b="1" dirty="0"/>
          </a:p>
          <a:p>
            <a:pPr algn="ctr">
              <a:buNone/>
            </a:pPr>
            <a:r>
              <a:rPr lang="es-ES_tradnl" sz="4400" b="1" dirty="0"/>
              <a:t>ME VISTO DE ALABANZA </a:t>
            </a:r>
          </a:p>
          <a:p>
            <a:pPr algn="ctr">
              <a:buNone/>
            </a:pPr>
            <a:r>
              <a:rPr lang="es-ES_tradnl" sz="4400" b="1" dirty="0"/>
              <a:t>Y MANTO DE ALEGRIA//</a:t>
            </a:r>
          </a:p>
          <a:p>
            <a:pPr algn="ctr">
              <a:buNone/>
            </a:pPr>
            <a:r>
              <a:rPr lang="es-ES_tradnl" sz="4400" b="1" dirty="0"/>
              <a:t>EL ESPIRITU ANGUSTIADO </a:t>
            </a:r>
          </a:p>
          <a:p>
            <a:pPr algn="ctr">
              <a:buNone/>
            </a:pPr>
            <a:r>
              <a:rPr lang="es-ES_tradnl" sz="4400" b="1" dirty="0"/>
              <a:t>HUYE DE MI</a:t>
            </a:r>
          </a:p>
          <a:p>
            <a:pPr algn="ctr">
              <a:buNone/>
            </a:pPr>
            <a:r>
              <a:rPr lang="es-ES_tradnl" sz="4400" b="1" dirty="0"/>
              <a:t>CUANDO ME VISTO </a:t>
            </a:r>
          </a:p>
          <a:p>
            <a:pPr algn="ctr">
              <a:buNone/>
            </a:pPr>
            <a:r>
              <a:rPr lang="es-ES_tradnl" sz="4400" b="1" dirty="0"/>
              <a:t>DE ALABANZA SI//</a:t>
            </a:r>
            <a:endParaRPr lang="en-U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500" b="1" dirty="0">
                <a:hlinkClick r:id="rId2" action="ppaction://hlinksldjump"/>
              </a:rPr>
              <a:t>MEJOR ES MI CRISTO</a:t>
            </a:r>
            <a:endParaRPr lang="es-ES" sz="4500" b="1" dirty="0"/>
          </a:p>
          <a:p>
            <a:pPr algn="ctr">
              <a:buNone/>
            </a:pPr>
            <a:r>
              <a:rPr lang="es-ES" sz="4500" b="1" dirty="0"/>
              <a:t>Mejor es mi Cristo que el oro mortal</a:t>
            </a:r>
          </a:p>
          <a:p>
            <a:pPr algn="ctr">
              <a:buNone/>
            </a:pPr>
            <a:r>
              <a:rPr lang="es-ES" sz="4500" b="1" dirty="0"/>
              <a:t>Ser suyo prefiero que andar en el mal</a:t>
            </a:r>
          </a:p>
          <a:p>
            <a:pPr algn="ctr">
              <a:buNone/>
            </a:pPr>
            <a:r>
              <a:rPr lang="es-ES" sz="4500" b="1" dirty="0"/>
              <a:t>Mejor es mi Cristo que todo oropel</a:t>
            </a:r>
          </a:p>
          <a:p>
            <a:pPr algn="ctr">
              <a:buNone/>
            </a:pPr>
            <a:r>
              <a:rPr lang="es-ES" sz="4500" b="1" dirty="0"/>
              <a:t>Prefiero ser guiado por su mano fiel </a:t>
            </a:r>
          </a:p>
          <a:p>
            <a:pPr algn="ctr">
              <a:buNone/>
            </a:pPr>
            <a:r>
              <a:rPr lang="es-ES" sz="4500" b="1" dirty="0"/>
              <a:t> </a:t>
            </a:r>
          </a:p>
          <a:p>
            <a:pPr algn="ctr">
              <a:buNone/>
            </a:pPr>
            <a:endParaRPr lang="es-ES" sz="4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CORO</a:t>
            </a:r>
          </a:p>
          <a:p>
            <a:pPr algn="ctr">
              <a:buNone/>
            </a:pPr>
            <a:r>
              <a:rPr lang="es-ES" sz="5400" b="1" dirty="0"/>
              <a:t>Antes que ser Rey</a:t>
            </a:r>
          </a:p>
          <a:p>
            <a:pPr algn="ctr">
              <a:buNone/>
            </a:pPr>
            <a:r>
              <a:rPr lang="es-ES" sz="5400" b="1" dirty="0"/>
              <a:t> de dominios mil</a:t>
            </a:r>
          </a:p>
          <a:p>
            <a:pPr algn="ctr">
              <a:buNone/>
            </a:pPr>
            <a:r>
              <a:rPr lang="es-ES" sz="5400" b="1" dirty="0"/>
              <a:t>Y vivir en maldad</a:t>
            </a:r>
          </a:p>
          <a:p>
            <a:pPr algn="ctr">
              <a:buNone/>
            </a:pPr>
            <a:r>
              <a:rPr lang="es-ES" sz="5400" b="1" dirty="0"/>
              <a:t>Prefiero a Cristo y solo a Él</a:t>
            </a:r>
          </a:p>
          <a:p>
            <a:pPr algn="ctr">
              <a:buNone/>
            </a:pPr>
            <a:r>
              <a:rPr lang="es-ES" sz="5400" b="1" dirty="0"/>
              <a:t>Que lo que este mundo da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TAL COMO SOY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TAN SOLAMENTE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TAN SOLO HAY UN DIOS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5" action="ppaction://hlinksldjump"/>
              </a:rPr>
              <a:t>TE ALABAMOS HOY A TI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TE ALABAMOS SEÑOR ENTRE LAS NACIONES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TE ALABARAN OH JEHOVA TODOS LOS REYES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8" action="ppaction://hlinksldjump"/>
              </a:rPr>
              <a:t>TE ALABARE JEHOVA CON TODO EL CORAZON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TE ALABARE, TE ALABARE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TE ALABO MI SEÑOR YO TE ALABO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1" action="ppaction://hlinksldjump"/>
              </a:rPr>
              <a:t>TE AMO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TE AMO OH JEHOVÁ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TE AMO REY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TE BENDIGO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TE EXALTARE MI DIOS, MI REY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/>
              <a:t>Más bello y sublime</a:t>
            </a:r>
          </a:p>
          <a:p>
            <a:pPr algn="ctr">
              <a:buNone/>
            </a:pPr>
            <a:r>
              <a:rPr lang="es-ES" sz="4600" b="1" dirty="0"/>
              <a:t> que flor matinal</a:t>
            </a:r>
          </a:p>
          <a:p>
            <a:pPr algn="ctr">
              <a:buNone/>
            </a:pPr>
            <a:r>
              <a:rPr lang="es-ES" sz="4600" b="1" dirty="0"/>
              <a:t>Mejor que la miel </a:t>
            </a:r>
          </a:p>
          <a:p>
            <a:pPr algn="ctr">
              <a:buNone/>
            </a:pPr>
            <a:r>
              <a:rPr lang="es-ES" sz="4600" b="1" dirty="0"/>
              <a:t>que destina el panal</a:t>
            </a:r>
          </a:p>
          <a:p>
            <a:pPr algn="ctr">
              <a:buNone/>
            </a:pPr>
            <a:r>
              <a:rPr lang="es-ES" sz="4600" b="1" dirty="0"/>
              <a:t>Jesús satisface </a:t>
            </a:r>
          </a:p>
          <a:p>
            <a:pPr algn="ctr">
              <a:buNone/>
            </a:pPr>
            <a:r>
              <a:rPr lang="es-ES" sz="4600" b="1" dirty="0"/>
              <a:t>de mi alma el clamor</a:t>
            </a:r>
          </a:p>
          <a:p>
            <a:pPr algn="ctr">
              <a:buNone/>
            </a:pPr>
            <a:r>
              <a:rPr lang="es-ES" sz="4600" b="1" dirty="0"/>
              <a:t>Prefiero seguirle</a:t>
            </a:r>
          </a:p>
          <a:p>
            <a:pPr algn="ctr">
              <a:buNone/>
            </a:pPr>
            <a:r>
              <a:rPr lang="es-ES" sz="4600" b="1" dirty="0"/>
              <a:t> con tenaz fervor</a:t>
            </a:r>
          </a:p>
          <a:p>
            <a:pPr algn="ctr">
              <a:buNone/>
            </a:pPr>
            <a:endParaRPr lang="es-ES" sz="4600" b="1" dirty="0"/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/>
              <a:t>Mejor es mi Cristo</a:t>
            </a:r>
          </a:p>
          <a:p>
            <a:pPr algn="ctr">
              <a:buNone/>
            </a:pPr>
            <a:r>
              <a:rPr lang="es-ES" sz="4600" b="1" dirty="0"/>
              <a:t> que el bien temporal</a:t>
            </a:r>
          </a:p>
          <a:p>
            <a:pPr algn="ctr">
              <a:buNone/>
            </a:pPr>
            <a:r>
              <a:rPr lang="es-ES" sz="4600" b="1" dirty="0"/>
              <a:t>Prefiero ser fiel </a:t>
            </a:r>
          </a:p>
          <a:p>
            <a:pPr algn="ctr">
              <a:buNone/>
            </a:pPr>
            <a:r>
              <a:rPr lang="es-ES" sz="4600" b="1" dirty="0"/>
              <a:t>a su causa eternal</a:t>
            </a:r>
          </a:p>
          <a:p>
            <a:pPr algn="ctr">
              <a:buNone/>
            </a:pPr>
            <a:r>
              <a:rPr lang="es-ES" sz="4600" b="1" dirty="0"/>
              <a:t>No quiero la fama </a:t>
            </a:r>
          </a:p>
          <a:p>
            <a:pPr algn="ctr">
              <a:buNone/>
            </a:pPr>
            <a:r>
              <a:rPr lang="es-ES" sz="4600" b="1" dirty="0"/>
              <a:t>del mundo falaz</a:t>
            </a:r>
          </a:p>
          <a:p>
            <a:pPr algn="ctr">
              <a:buNone/>
            </a:pPr>
            <a:r>
              <a:rPr lang="es-ES" sz="4600" b="1" dirty="0"/>
              <a:t>Prefiero seguirle</a:t>
            </a:r>
          </a:p>
          <a:p>
            <a:pPr algn="ctr">
              <a:buNone/>
            </a:pPr>
            <a:r>
              <a:rPr lang="es-ES" sz="4600" b="1" dirty="0"/>
              <a:t> y obtener su paz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MI ALMA ESCAPÓ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Mi alma escapó, como el ave</a:t>
            </a:r>
          </a:p>
          <a:p>
            <a:pPr algn="ctr">
              <a:buNone/>
            </a:pPr>
            <a:r>
              <a:rPr lang="es-ES" sz="4800" b="1" dirty="0"/>
              <a:t>Del lazo del cazador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r>
              <a:rPr lang="es-ES" sz="4800" b="1" dirty="0"/>
              <a:t>//El lazo es roto y hemos escapado</a:t>
            </a:r>
          </a:p>
          <a:p>
            <a:pPr algn="ctr">
              <a:buNone/>
            </a:pPr>
            <a:r>
              <a:rPr lang="es-ES" sz="4800" b="1" dirty="0"/>
              <a:t>Mi ayuda es el nombre del Señor//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MI ANHELO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Mi anhelo es buscarte día y noche</a:t>
            </a:r>
          </a:p>
          <a:p>
            <a:pPr algn="ctr">
              <a:buNone/>
            </a:pPr>
            <a:r>
              <a:rPr lang="es-ES" sz="4000" b="1" dirty="0"/>
              <a:t>De tu amor y la ternura</a:t>
            </a:r>
          </a:p>
          <a:p>
            <a:pPr algn="ctr">
              <a:buNone/>
            </a:pPr>
            <a:r>
              <a:rPr lang="es-ES" sz="4000" b="1" dirty="0"/>
              <a:t>De tu Espíritu Señor//</a:t>
            </a:r>
          </a:p>
          <a:p>
            <a:pPr algn="ctr">
              <a:buNone/>
            </a:pPr>
            <a:r>
              <a:rPr lang="es-ES" sz="4000" b="1" dirty="0"/>
              <a:t>En tu presencia hay plenitud de gozo</a:t>
            </a:r>
          </a:p>
          <a:p>
            <a:pPr algn="ctr">
              <a:buNone/>
            </a:pPr>
            <a:r>
              <a:rPr lang="es-ES" sz="4000" b="1" dirty="0"/>
              <a:t>En tu presencia</a:t>
            </a:r>
          </a:p>
          <a:p>
            <a:pPr algn="ctr">
              <a:buNone/>
            </a:pPr>
            <a:r>
              <a:rPr lang="es-ES" sz="4000" b="1" dirty="0"/>
              <a:t>Delicias a tu diestra </a:t>
            </a:r>
          </a:p>
          <a:p>
            <a:pPr algn="ctr">
              <a:buNone/>
            </a:pPr>
            <a:r>
              <a:rPr lang="es-ES" sz="4000" b="1" dirty="0"/>
              <a:t>Por siempre y para siempre </a:t>
            </a:r>
          </a:p>
          <a:p>
            <a:pPr algn="ctr">
              <a:buNone/>
            </a:pPr>
            <a:r>
              <a:rPr lang="es-ES" sz="4000" b="1" dirty="0"/>
              <a:t>Me gozo en tu presencia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MI CORAZON DISPUESTO ESTA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_tradnl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Mi corazón dispuesto está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Yo te cantare y te alabare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Por tu bondad y fidelidad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llegan a los cielos y a las nubes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también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El Señor dará el Señor quitará bendito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sea el nombre hoy de Jehová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Mi corazón dispuesto esta oh Dios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800" b="1" dirty="0">
                <a:hlinkClick r:id="rId2" action="ppaction://hlinksldjump"/>
              </a:rPr>
              <a:t>MI CORAZON ESTA DISPUESTO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Mi corazón esta dispuesto</a:t>
            </a:r>
          </a:p>
          <a:p>
            <a:pPr algn="ctr">
              <a:buNone/>
            </a:pPr>
            <a:r>
              <a:rPr lang="es-ES_tradnl" sz="4800" b="1" dirty="0"/>
              <a:t>yo te cantare y entonare salmos</a:t>
            </a:r>
          </a:p>
          <a:p>
            <a:pPr algn="ctr">
              <a:buNone/>
            </a:pPr>
            <a:r>
              <a:rPr lang="es-ES_tradnl" sz="4800" b="1" dirty="0"/>
              <a:t>tu misericordia</a:t>
            </a:r>
          </a:p>
          <a:p>
            <a:pPr algn="ctr">
              <a:buNone/>
            </a:pPr>
            <a:r>
              <a:rPr lang="es-ES_tradnl" sz="4800" b="1" dirty="0"/>
              <a:t>es mejor que la vida</a:t>
            </a:r>
          </a:p>
          <a:p>
            <a:pPr algn="ctr">
              <a:buNone/>
            </a:pPr>
            <a:r>
              <a:rPr lang="es-ES_tradnl" sz="4800" b="1" dirty="0"/>
              <a:t>y en tu nombre</a:t>
            </a:r>
          </a:p>
          <a:p>
            <a:pPr algn="ctr">
              <a:buNone/>
            </a:pPr>
            <a:r>
              <a:rPr lang="es-ES_tradnl" sz="4800" b="1" dirty="0"/>
              <a:t>alzare mis manos señor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3600" b="1" dirty="0">
                <a:hlinkClick r:id="rId2" action="ppaction://hlinksldjump"/>
              </a:rPr>
              <a:t>MI CORAZON ESTA DISPUESTO PARA HACER TU VOLUNTAD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_tradnl" sz="28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Mi corazón esta dispuesto</a:t>
            </a:r>
            <a:br>
              <a:rPr lang="es-ES_tradnl" sz="4000" b="1" dirty="0"/>
            </a:br>
            <a:r>
              <a:rPr lang="es-ES_tradnl" sz="4000" b="1" dirty="0"/>
              <a:t>para hacer tu voluntad//</a:t>
            </a:r>
            <a:br>
              <a:rPr lang="es-ES_tradnl" sz="4000" b="1" dirty="0"/>
            </a:br>
            <a:r>
              <a:rPr lang="es-ES_tradnl" sz="4000" b="1" dirty="0"/>
              <a:t>por las mañanas </a:t>
            </a:r>
            <a:br>
              <a:rPr lang="es-ES_tradnl" sz="4000" b="1" dirty="0"/>
            </a:br>
            <a:r>
              <a:rPr lang="es-ES_tradnl" sz="4000" b="1" dirty="0"/>
              <a:t> al medio día</a:t>
            </a:r>
            <a:br>
              <a:rPr lang="es-ES_tradnl" sz="4000" b="1" dirty="0"/>
            </a:br>
            <a:r>
              <a:rPr lang="es-ES_tradnl" sz="4000" b="1" dirty="0"/>
              <a:t>y por las noches te alabaré</a:t>
            </a:r>
            <a:br>
              <a:rPr lang="es-ES_tradnl" sz="4000" b="1" dirty="0"/>
            </a:br>
            <a:br>
              <a:rPr lang="es-ES_tradnl" sz="4000" b="1" dirty="0"/>
            </a:br>
            <a:r>
              <a:rPr lang="es-ES_tradnl" sz="4000" b="1" dirty="0"/>
              <a:t>Oh Señor quiero alabarte</a:t>
            </a:r>
            <a:br>
              <a:rPr lang="es-ES_tradnl" sz="4000" b="1" dirty="0"/>
            </a:br>
            <a:r>
              <a:rPr lang="es-ES_tradnl" sz="4000" b="1" dirty="0"/>
              <a:t>en espíritu y en verdad//</a:t>
            </a:r>
            <a:endParaRPr lang="es-ES" sz="40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MI CORAZON SE LLENA DE AMOR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corazón se llena de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Jesús, es un Dios de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alma esta, repleta de paz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Jesús, el es mi paz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eso canto Aleluya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Aleluya//// Canto esto por fe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eso canto Aleluya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Aleluya////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Aleluya Amen </a:t>
            </a:r>
            <a:endParaRPr lang="es-ES" sz="4800" b="1" dirty="0"/>
          </a:p>
          <a:p>
            <a:pPr algn="ctr">
              <a:buNone/>
            </a:pPr>
            <a:endParaRPr lang="es-ES_tradnl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MI CORAZON SE REGOCIJA EN JEHOVA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Mi corazón se regocija en Jehová, </a:t>
            </a:r>
          </a:p>
          <a:p>
            <a:pPr algn="ctr">
              <a:buNone/>
            </a:pPr>
            <a:r>
              <a:rPr lang="es-ES" sz="4000" b="1" dirty="0"/>
              <a:t>Mi poder se exalta en Jehová, </a:t>
            </a:r>
          </a:p>
          <a:p>
            <a:pPr algn="ctr">
              <a:buNone/>
            </a:pPr>
            <a:r>
              <a:rPr lang="es-ES" sz="4000" b="1" dirty="0"/>
              <a:t>Mi boca se ensanchó, </a:t>
            </a:r>
          </a:p>
          <a:p>
            <a:pPr algn="ctr">
              <a:buNone/>
            </a:pPr>
            <a:r>
              <a:rPr lang="es-ES" sz="4000" b="1" dirty="0"/>
              <a:t>oh sobre mis enemigos. </a:t>
            </a:r>
          </a:p>
          <a:p>
            <a:pPr algn="ctr">
              <a:buNone/>
            </a:pPr>
            <a:r>
              <a:rPr lang="es-ES" sz="4000" b="1" dirty="0"/>
              <a:t>Jehová mata y da vida</a:t>
            </a:r>
          </a:p>
          <a:p>
            <a:pPr algn="ctr">
              <a:buNone/>
            </a:pPr>
            <a:r>
              <a:rPr lang="es-ES" sz="4000" b="1" dirty="0"/>
              <a:t>El hace descender y hace subir</a:t>
            </a:r>
          </a:p>
          <a:p>
            <a:pPr algn="ctr">
              <a:buNone/>
            </a:pPr>
            <a:r>
              <a:rPr lang="es-ES" sz="4000" b="1" dirty="0"/>
              <a:t>Empobrece y enriquece</a:t>
            </a:r>
          </a:p>
          <a:p>
            <a:pPr algn="ctr">
              <a:buNone/>
            </a:pPr>
            <a:r>
              <a:rPr lang="es-ES" sz="4000" b="1" dirty="0"/>
              <a:t>Abate y enaltece.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MI CRISTO, MI REY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Mi Cristo, mi Rey</a:t>
            </a:r>
          </a:p>
          <a:p>
            <a:pPr algn="ctr">
              <a:buNone/>
            </a:pPr>
            <a:r>
              <a:rPr lang="es-ES" sz="4000" b="1" dirty="0"/>
              <a:t>Nadie es como tú</a:t>
            </a:r>
          </a:p>
          <a:p>
            <a:pPr algn="ctr">
              <a:buNone/>
            </a:pPr>
            <a:r>
              <a:rPr lang="es-ES" sz="4000" b="1" dirty="0"/>
              <a:t>Toda mi vida quiero exaltar</a:t>
            </a:r>
          </a:p>
          <a:p>
            <a:pPr algn="ctr">
              <a:buNone/>
            </a:pPr>
            <a:r>
              <a:rPr lang="es-ES" sz="4000" b="1" dirty="0"/>
              <a:t>Las maravillas de su amor.</a:t>
            </a:r>
          </a:p>
          <a:p>
            <a:pPr algn="ctr">
              <a:buNone/>
            </a:pPr>
            <a:r>
              <a:rPr lang="es-ES" sz="4000" b="1" dirty="0"/>
              <a:t>Consuelo, refugio, </a:t>
            </a:r>
          </a:p>
          <a:p>
            <a:pPr algn="ctr">
              <a:buNone/>
            </a:pPr>
            <a:r>
              <a:rPr lang="es-ES" sz="4000" b="1" dirty="0"/>
              <a:t>Torre de fuerza y poder </a:t>
            </a:r>
          </a:p>
          <a:p>
            <a:pPr algn="ctr">
              <a:buNone/>
            </a:pPr>
            <a:r>
              <a:rPr lang="es-ES" sz="4000" b="1" dirty="0"/>
              <a:t>Todo mi ser, lo que yo soy</a:t>
            </a:r>
          </a:p>
          <a:p>
            <a:pPr algn="ctr">
              <a:buNone/>
            </a:pPr>
            <a:r>
              <a:rPr lang="es-ES" sz="4000" b="1" dirty="0"/>
              <a:t> Nunca cesen de adorar.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TE EXALTO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TE NECESITO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TE VEO PERFECTO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TEN MISERICORDIA OH JEHOVA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6" action="ppaction://hlinksldjump"/>
              </a:rPr>
              <a:t>TEN PIEDAD DE MI OH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TENDRAS QUE SER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TENGO PAZ COMO UN RIO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TENGO UN NUEVO CORAZON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TESTIFIQUEMOS QUE SOLO HAY GOZO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TOCA A TU PUEBLO OTRA VEZ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TODA RODILLA SE DOBLARA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0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Canta al Señor toda la creación</a:t>
            </a:r>
          </a:p>
          <a:p>
            <a:pPr algn="ctr">
              <a:buNone/>
            </a:pPr>
            <a:r>
              <a:rPr lang="es-ES" sz="4400" b="1" dirty="0"/>
              <a:t>Honra y poder majestad sea al rey</a:t>
            </a:r>
          </a:p>
          <a:p>
            <a:pPr algn="ctr">
              <a:buNone/>
            </a:pPr>
            <a:r>
              <a:rPr lang="es-ES" sz="4400" b="1" dirty="0"/>
              <a:t>Montes caerán y el mar rugirá</a:t>
            </a:r>
          </a:p>
          <a:p>
            <a:pPr algn="ctr">
              <a:buNone/>
            </a:pPr>
            <a:r>
              <a:rPr lang="es-ES" sz="4400" b="1" dirty="0"/>
              <a:t>Al sonar de su nombre.</a:t>
            </a:r>
          </a:p>
          <a:p>
            <a:pPr algn="ctr">
              <a:buNone/>
            </a:pPr>
            <a:r>
              <a:rPr lang="es-ES" sz="4400" b="1" dirty="0"/>
              <a:t>Canto con gozo al mirar tu poder</a:t>
            </a:r>
          </a:p>
          <a:p>
            <a:pPr algn="ctr">
              <a:buNone/>
            </a:pPr>
            <a:r>
              <a:rPr lang="es-ES" sz="4400" b="1" dirty="0"/>
              <a:t>Por siempre yo te amaré y diré Incomparables promesas me das Señor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MI DELEITE ESTA EN TU VOLUNTAD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Mi deleite está en tu voluntad</a:t>
            </a:r>
          </a:p>
          <a:p>
            <a:pPr algn="ctr">
              <a:buNone/>
            </a:pPr>
            <a:r>
              <a:rPr lang="es-ES" sz="4400" b="1" dirty="0"/>
              <a:t>Mi deleite está en tu Ley</a:t>
            </a:r>
          </a:p>
          <a:p>
            <a:pPr algn="ctr">
              <a:buNone/>
            </a:pPr>
            <a:r>
              <a:rPr lang="es-ES" sz="4400" b="1" dirty="0"/>
              <a:t>En el libro de la vida, </a:t>
            </a:r>
          </a:p>
          <a:p>
            <a:pPr algn="ctr">
              <a:buNone/>
            </a:pPr>
            <a:r>
              <a:rPr lang="es-ES" sz="4400" b="1" dirty="0"/>
              <a:t>está escrito de mí</a:t>
            </a:r>
          </a:p>
          <a:p>
            <a:pPr algn="ctr">
              <a:buNone/>
            </a:pPr>
            <a:r>
              <a:rPr lang="es-ES" sz="4400" b="1" dirty="0"/>
              <a:t>Mi deleite está en ti.</a:t>
            </a:r>
          </a:p>
          <a:p>
            <a:pPr algn="ctr">
              <a:buNone/>
            </a:pPr>
            <a:r>
              <a:rPr lang="es-ES" sz="4400" b="1" dirty="0"/>
              <a:t>/Yo amo la justicia, </a:t>
            </a:r>
          </a:p>
          <a:p>
            <a:pPr algn="ctr">
              <a:buNone/>
            </a:pPr>
            <a:r>
              <a:rPr lang="es-ES" sz="4400" b="1" dirty="0"/>
              <a:t>aborrezco la maldad//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MI PENSAMIENTO ERES TU SEÑOR</a:t>
            </a:r>
            <a:endParaRPr lang="es-ES" sz="4400" b="1" dirty="0"/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sz="4400" b="1" dirty="0"/>
              <a:t>Mi pensamiento eres tu Señor///</a:t>
            </a:r>
          </a:p>
          <a:p>
            <a:pPr algn="ctr">
              <a:buNone/>
            </a:pPr>
            <a:r>
              <a:rPr lang="es-ES" sz="4400" b="1" dirty="0"/>
              <a:t>porque tú me has dado la vida</a:t>
            </a:r>
          </a:p>
          <a:p>
            <a:pPr algn="ctr">
              <a:buNone/>
            </a:pPr>
            <a:r>
              <a:rPr lang="es-ES" sz="4400" b="1" dirty="0"/>
              <a:t>porque tú me has dado el existir</a:t>
            </a:r>
          </a:p>
          <a:p>
            <a:pPr algn="ctr">
              <a:buNone/>
            </a:pPr>
            <a:r>
              <a:rPr lang="es-ES" sz="4400" b="1" dirty="0"/>
              <a:t>porque tú me has dado la vida</a:t>
            </a:r>
          </a:p>
          <a:p>
            <a:pPr algn="ctr">
              <a:buNone/>
            </a:pPr>
            <a:r>
              <a:rPr lang="es-ES" sz="4400" b="1" dirty="0"/>
              <a:t>me has dado Amor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MI PRIMER AMOR ERES TU JESÚS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Mi primer Amor eres tu 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mi alma anhela agradarte//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ser fiel a tí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ser todo lo que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esperas de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no amarte de palabra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sino de verdad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4400" b="1" dirty="0">
                <a:hlinkClick r:id="rId2" action="ppaction://hlinksldjump"/>
              </a:rPr>
              <a:t>MI VASO ELEVO QUE SEA LLENO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endParaRPr lang="es-ES_tradnl" sz="2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Mi vaso elevo que sea lleno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heme aquí con ardiente sed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es sed Divina en abundancia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míralo, llénalo, te ruego hoy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como la Samaritana yo buscaba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placer que no pude contentar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después oí decir a Cristo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400" b="1" dirty="0"/>
              <a:t>ven a mi pozo, que nunca secará</a:t>
            </a: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MI PRIMER AMOR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Mi primer amor eres tú Señor</a:t>
            </a:r>
          </a:p>
          <a:p>
            <a:pPr algn="ctr">
              <a:buNone/>
            </a:pPr>
            <a:r>
              <a:rPr lang="es-ES" sz="4400" b="1" dirty="0"/>
              <a:t>Mi alma anhela agradarte//</a:t>
            </a:r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Quiero ser fiel a ti Jesús</a:t>
            </a:r>
          </a:p>
          <a:p>
            <a:pPr algn="ctr">
              <a:buNone/>
            </a:pPr>
            <a:r>
              <a:rPr lang="es-ES" sz="4400" b="1" dirty="0"/>
              <a:t>Quiero ser todo lo q esperas de mí</a:t>
            </a:r>
          </a:p>
          <a:p>
            <a:pPr algn="ctr">
              <a:buNone/>
            </a:pPr>
            <a:r>
              <a:rPr lang="es-ES" sz="4400" b="1" dirty="0"/>
              <a:t>Y no amarte de palabra</a:t>
            </a:r>
          </a:p>
          <a:p>
            <a:pPr algn="ctr">
              <a:buNone/>
            </a:pPr>
            <a:r>
              <a:rPr lang="es-ES" sz="4400" b="1" dirty="0"/>
              <a:t>Sino de verdad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MI VIDA ENTREGUE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/Mi vida entregué, comprado yo fui</a:t>
            </a:r>
          </a:p>
          <a:p>
            <a:pPr algn="ctr">
              <a:buNone/>
            </a:pPr>
            <a:r>
              <a:rPr lang="es-ES" sz="4200" b="1" dirty="0"/>
              <a:t>fue el Señor, quien me quiso a mí. //</a:t>
            </a:r>
          </a:p>
          <a:p>
            <a:pPr algn="ctr">
              <a:buNone/>
            </a:pPr>
            <a:r>
              <a:rPr lang="es-ES" sz="4200" b="1" dirty="0"/>
              <a:t>Soy de El, yo soy de El,</a:t>
            </a:r>
          </a:p>
          <a:p>
            <a:pPr algn="ctr">
              <a:buNone/>
            </a:pPr>
            <a:r>
              <a:rPr lang="es-ES" sz="4200" b="1" dirty="0"/>
              <a:t>Comprado con sangre en la cruz</a:t>
            </a:r>
          </a:p>
          <a:p>
            <a:pPr algn="ctr">
              <a:buNone/>
            </a:pPr>
            <a:r>
              <a:rPr lang="es-ES" sz="4200" b="1" dirty="0"/>
              <a:t>Lavado yo soy, </a:t>
            </a:r>
          </a:p>
          <a:p>
            <a:pPr algn="ctr">
              <a:buNone/>
            </a:pPr>
            <a:r>
              <a:rPr lang="es-ES" sz="4200" b="1" dirty="0"/>
              <a:t>limpiado de toda maldad</a:t>
            </a:r>
          </a:p>
          <a:p>
            <a:pPr algn="ctr">
              <a:buNone/>
            </a:pPr>
            <a:r>
              <a:rPr lang="es-ES" sz="4200" b="1" dirty="0"/>
              <a:t>Mi vida no es mi vida, sino de El.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MI VIDA ES NADA SIN TI MI SEÑOR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Mi vida es nada sin ti mi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como el soplo de ayer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como el tamo que el viento llevó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La flor que el sol marchitó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Mas si tu tomas Señor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carbón del altar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tocas mis labios yo viviré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3900" b="1" dirty="0">
                <a:hlinkClick r:id="rId2" action="ppaction://hlinksldjump"/>
              </a:rPr>
              <a:t>MI VIDA GUARDA DE TEMORES</a:t>
            </a:r>
            <a:endParaRPr lang="es-ES" sz="3900" b="1" dirty="0"/>
          </a:p>
          <a:p>
            <a:pPr algn="ctr">
              <a:buNone/>
            </a:pPr>
            <a:r>
              <a:rPr lang="es-ES_tradnl" sz="3900" b="1" dirty="0"/>
              <a:t>Mi vida guarda de temores </a:t>
            </a:r>
            <a:endParaRPr lang="es-ES" sz="3900" b="1" dirty="0"/>
          </a:p>
          <a:p>
            <a:pPr algn="ctr">
              <a:buNone/>
            </a:pPr>
            <a:r>
              <a:rPr lang="es-ES_tradnl" sz="3900" b="1" dirty="0"/>
              <a:t>He creído y tu me libraras </a:t>
            </a:r>
            <a:endParaRPr lang="es-ES" sz="3900" b="1" dirty="0"/>
          </a:p>
          <a:p>
            <a:pPr algn="ctr">
              <a:buNone/>
            </a:pPr>
            <a:r>
              <a:rPr lang="es-ES_tradnl" sz="3900" b="1" dirty="0"/>
              <a:t>Me cambiaras señor de lugar </a:t>
            </a:r>
            <a:endParaRPr lang="es-ES" sz="3900" b="1" dirty="0"/>
          </a:p>
          <a:p>
            <a:pPr algn="ctr">
              <a:buNone/>
            </a:pPr>
            <a:r>
              <a:rPr lang="es-ES_tradnl" sz="3900" b="1" dirty="0"/>
              <a:t>De lo terrenal a lo celestial </a:t>
            </a:r>
            <a:endParaRPr lang="es-ES" sz="3900" b="1" dirty="0"/>
          </a:p>
          <a:p>
            <a:pPr algn="ctr">
              <a:buNone/>
            </a:pPr>
            <a:r>
              <a:rPr lang="es-ES_tradnl" sz="3900" b="1" dirty="0"/>
              <a:t>Lo que nos has dado muéstranoslo otra vez</a:t>
            </a:r>
          </a:p>
          <a:p>
            <a:pPr algn="ctr">
              <a:buNone/>
            </a:pPr>
            <a:r>
              <a:rPr lang="es-ES_tradnl" sz="3900" b="1" dirty="0"/>
              <a:t>que de corrupción veremos incorrupción</a:t>
            </a:r>
          </a:p>
          <a:p>
            <a:pPr algn="ctr">
              <a:buNone/>
            </a:pPr>
            <a:r>
              <a:rPr lang="es-ES_tradnl" sz="3900" b="1" dirty="0"/>
              <a:t>del dudar al creer del hablar al hacer lo que</a:t>
            </a:r>
          </a:p>
          <a:p>
            <a:pPr algn="ctr">
              <a:buNone/>
            </a:pPr>
            <a:r>
              <a:rPr lang="es-ES_tradnl" sz="3900" b="1" dirty="0"/>
              <a:t>nos has dado muéstranoslo otra vez </a:t>
            </a:r>
            <a:endParaRPr lang="es-ES" sz="3900" b="1" dirty="0"/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MIENTRAS TE ADORAMOS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Mientras te Adoramos </a:t>
            </a:r>
          </a:p>
          <a:p>
            <a:pPr algn="ctr">
              <a:buNone/>
            </a:pPr>
            <a:r>
              <a:rPr lang="es-ES" sz="4400" b="1" dirty="0"/>
              <a:t>construye tu trono//</a:t>
            </a:r>
          </a:p>
          <a:p>
            <a:pPr algn="ctr">
              <a:buNone/>
            </a:pPr>
            <a:r>
              <a:rPr lang="es-ES" sz="4400" b="1" dirty="0"/>
              <a:t>ven Señor Jesús y toma tu lugar</a:t>
            </a:r>
          </a:p>
          <a:p>
            <a:pPr algn="ctr">
              <a:buNone/>
            </a:pPr>
            <a:r>
              <a:rPr lang="es-ES" sz="4400" b="1" dirty="0"/>
              <a:t>Señor te imploramos</a:t>
            </a:r>
          </a:p>
          <a:p>
            <a:pPr algn="ctr">
              <a:buNone/>
            </a:pPr>
            <a:r>
              <a:rPr lang="es-ES" sz="4400" b="1" dirty="0"/>
              <a:t>proclamamos el Rey</a:t>
            </a:r>
          </a:p>
          <a:p>
            <a:pPr algn="ctr">
              <a:buNone/>
            </a:pPr>
            <a:r>
              <a:rPr lang="es-ES" sz="4400" b="1" dirty="0"/>
              <a:t>para regir entre nosotros</a:t>
            </a:r>
          </a:p>
          <a:p>
            <a:pPr algn="ctr">
              <a:buNone/>
            </a:pPr>
            <a:r>
              <a:rPr lang="es-ES" sz="4400" b="1" dirty="0"/>
              <a:t>con alabanzas te exaltamos 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TODO A CRISTO YO ME RINDO</a:t>
            </a:r>
            <a:endParaRPr lang="es-ES" b="1" dirty="0">
              <a:hlinkClick r:id="rId3" action="ppaction://hlinksldjump"/>
            </a:endParaRPr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TODO EL DIA ANDUVE CON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TODO EL MUNDO SE HA DE LLENAR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TODO ES POR FE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TODO LO QUE EL HOMBRE SEMBRARE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7" action="ppaction://hlinksldjump"/>
              </a:rPr>
              <a:t>TODO LO QUE RESPIRE ALABE A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TODOS ME PREGUNTAN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TOMA MI CORAZON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TORRE FUERTE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TRAEMOS SACRIFICIO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MIRA BIEN LO QUE ESTÁS HACIENDO AHORA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Mira bien lo que estás haciendo ahora,</a:t>
            </a:r>
          </a:p>
          <a:p>
            <a:pPr algn="ctr">
              <a:buNone/>
            </a:pPr>
            <a:r>
              <a:rPr lang="es-ES" sz="4400" b="1" dirty="0"/>
              <a:t>Piensa bien en los dichos de tu boca</a:t>
            </a:r>
          </a:p>
          <a:p>
            <a:pPr algn="ctr">
              <a:buNone/>
            </a:pPr>
            <a:r>
              <a:rPr lang="es-ES" sz="4400" b="1" dirty="0"/>
              <a:t>¿acaso has olvidado </a:t>
            </a:r>
          </a:p>
          <a:p>
            <a:pPr algn="ctr">
              <a:buNone/>
            </a:pPr>
            <a:r>
              <a:rPr lang="es-ES" sz="4400" b="1" dirty="0"/>
              <a:t>que sois el templo Santo</a:t>
            </a:r>
          </a:p>
          <a:p>
            <a:pPr algn="ctr">
              <a:buNone/>
            </a:pPr>
            <a:r>
              <a:rPr lang="es-ES" sz="4400" b="1" dirty="0"/>
              <a:t>Del Rey de Israel?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85727"/>
            <a:ext cx="9143999" cy="64294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Mejor no hubieras caminado,</a:t>
            </a:r>
          </a:p>
          <a:p>
            <a:pPr algn="ctr">
              <a:buNone/>
            </a:pPr>
            <a:r>
              <a:rPr lang="es-ES" sz="4400" b="1" dirty="0"/>
              <a:t>Mejor no hubieras hecho pacto con El</a:t>
            </a:r>
          </a:p>
          <a:p>
            <a:pPr algn="ctr">
              <a:buNone/>
            </a:pPr>
            <a:r>
              <a:rPr lang="es-ES" sz="4400" b="1" dirty="0"/>
              <a:t>Porque su Santidad no puede ser</a:t>
            </a:r>
          </a:p>
          <a:p>
            <a:pPr algn="ctr">
              <a:buNone/>
            </a:pPr>
            <a:r>
              <a:rPr lang="es-ES" sz="4400" b="1" dirty="0"/>
              <a:t>hollada//</a:t>
            </a:r>
          </a:p>
          <a:p>
            <a:pPr algn="ctr">
              <a:buNone/>
            </a:pPr>
            <a:r>
              <a:rPr lang="es-ES" sz="4400" b="1" dirty="0"/>
              <a:t> </a:t>
            </a:r>
          </a:p>
          <a:p>
            <a:pPr algn="ctr">
              <a:buNone/>
            </a:pPr>
            <a:r>
              <a:rPr lang="es-ES" sz="4400" b="1" dirty="0"/>
              <a:t>Mira que te mando que te esfuerces</a:t>
            </a:r>
          </a:p>
          <a:p>
            <a:pPr algn="ctr">
              <a:buNone/>
            </a:pPr>
            <a:r>
              <a:rPr lang="es-ES" sz="4400" b="1" dirty="0"/>
              <a:t>No temas ni desmayes delante del enemigo//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000" b="1" dirty="0"/>
              <a:t>Oye Israel Jehová es el Rey//</a:t>
            </a:r>
          </a:p>
          <a:p>
            <a:pPr algn="ctr">
              <a:buNone/>
            </a:pPr>
            <a:r>
              <a:rPr lang="es-ES" sz="5000" b="1" dirty="0"/>
              <a:t>No Temas// Jehová esta contigo </a:t>
            </a:r>
          </a:p>
          <a:p>
            <a:pPr algn="ctr">
              <a:buNone/>
            </a:pPr>
            <a:r>
              <a:rPr lang="es-ES" sz="5000" b="1" dirty="0"/>
              <a:t>Si vas a la batalla no desmaye tu</a:t>
            </a:r>
          </a:p>
          <a:p>
            <a:pPr algn="ctr">
              <a:buNone/>
            </a:pPr>
            <a:r>
              <a:rPr lang="es-ES" sz="5000" b="1" dirty="0"/>
              <a:t>corazón//</a:t>
            </a:r>
          </a:p>
          <a:p>
            <a:pPr algn="ctr">
              <a:buNone/>
            </a:pPr>
            <a:r>
              <a:rPr lang="es-ES" sz="5000" b="1" dirty="0"/>
              <a:t>Marchad// Jehová está contigo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MIRA CUAL AMOR</a:t>
            </a:r>
            <a:endParaRPr lang="es-ES" sz="4600" b="1" dirty="0"/>
          </a:p>
          <a:p>
            <a:pPr algn="ctr">
              <a:buNone/>
            </a:pPr>
            <a:r>
              <a:rPr lang="es-ES" sz="4600" b="1" dirty="0"/>
              <a:t>Mira cual amor nos ha dado el Padre</a:t>
            </a:r>
          </a:p>
          <a:p>
            <a:pPr algn="ctr">
              <a:buNone/>
            </a:pPr>
            <a:r>
              <a:rPr lang="es-ES" sz="4600" b="1" dirty="0"/>
              <a:t>Que seamos hechos los hijos de Dios</a:t>
            </a:r>
          </a:p>
          <a:p>
            <a:pPr algn="ctr">
              <a:buNone/>
            </a:pPr>
            <a:r>
              <a:rPr lang="es-ES" sz="4600" b="1" dirty="0"/>
              <a:t>Por eso el mundo ya no nos conoce</a:t>
            </a:r>
          </a:p>
          <a:p>
            <a:pPr algn="ctr">
              <a:buNone/>
            </a:pPr>
            <a:r>
              <a:rPr lang="es-ES" sz="4600" b="1" dirty="0"/>
              <a:t>Porque a El tampoco le reconoció.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MIRAD, BENDECID A JEHOVA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Mirad, Bendecid a Jehová</a:t>
            </a:r>
          </a:p>
          <a:p>
            <a:pPr algn="ctr">
              <a:buNone/>
            </a:pPr>
            <a:r>
              <a:rPr lang="es-ES" sz="5400" b="1" dirty="0"/>
              <a:t>Vosotros los hijos de Dios//</a:t>
            </a:r>
          </a:p>
          <a:p>
            <a:pPr algn="ctr">
              <a:buNone/>
            </a:pPr>
            <a:r>
              <a:rPr lang="es-ES" sz="5400" b="1" dirty="0"/>
              <a:t>/Alzad vuestras manos, batidlas a El</a:t>
            </a:r>
          </a:p>
          <a:p>
            <a:pPr algn="ctr">
              <a:buNone/>
            </a:pPr>
            <a:r>
              <a:rPr lang="es-ES" sz="5400" b="1" dirty="0"/>
              <a:t>Y decidle que sólo El es Dios//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MIRAD CUAN BUENO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/Mirad cuán bueno y cuán delicioso es//</a:t>
            </a:r>
          </a:p>
          <a:p>
            <a:pPr algn="ctr">
              <a:buNone/>
            </a:pPr>
            <a:r>
              <a:rPr lang="es-ES" sz="4000" b="1" dirty="0"/>
              <a:t>habitar los hermanos</a:t>
            </a:r>
          </a:p>
          <a:p>
            <a:pPr algn="ctr">
              <a:buNone/>
            </a:pPr>
            <a:r>
              <a:rPr lang="es-ES" sz="4000" b="1" dirty="0"/>
              <a:t> igualmente en uno.</a:t>
            </a:r>
          </a:p>
          <a:p>
            <a:pPr algn="ctr">
              <a:buNone/>
            </a:pPr>
            <a:r>
              <a:rPr lang="es-ES" sz="4000" b="1" dirty="0"/>
              <a:t>Es como el buen óleo, sobre la cabeza               </a:t>
            </a:r>
          </a:p>
          <a:p>
            <a:pPr algn="ctr">
              <a:buNone/>
            </a:pPr>
            <a:r>
              <a:rPr lang="es-ES" sz="4000" b="1" dirty="0"/>
              <a:t>Que desciende sobre la barba, la barba</a:t>
            </a:r>
          </a:p>
          <a:p>
            <a:pPr algn="ctr">
              <a:buNone/>
            </a:pPr>
            <a:r>
              <a:rPr lang="es-ES" sz="4000" b="1" dirty="0"/>
              <a:t>de Aarón</a:t>
            </a:r>
          </a:p>
          <a:p>
            <a:pPr algn="ctr">
              <a:buNone/>
            </a:pPr>
            <a:r>
              <a:rPr lang="es-ES" sz="4000" b="1" dirty="0"/>
              <a:t>Y que baja hasta el borde de sus</a:t>
            </a:r>
          </a:p>
          <a:p>
            <a:pPr algn="ctr">
              <a:buNone/>
            </a:pPr>
            <a:r>
              <a:rPr lang="es-ES" sz="4000" b="1" dirty="0"/>
              <a:t>vestiduras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929717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Como el rocío de Hermón.</a:t>
            </a:r>
          </a:p>
          <a:p>
            <a:pPr algn="ctr">
              <a:buNone/>
            </a:pPr>
            <a:r>
              <a:rPr lang="es-ES" sz="4000" b="1" dirty="0"/>
              <a:t>Porque allí envía Jehová</a:t>
            </a:r>
          </a:p>
          <a:p>
            <a:pPr algn="ctr">
              <a:buNone/>
            </a:pPr>
            <a:r>
              <a:rPr lang="es-ES" sz="4000" b="1" dirty="0"/>
              <a:t>Bendición y vida eterna,</a:t>
            </a:r>
          </a:p>
          <a:p>
            <a:pPr algn="ctr">
              <a:buNone/>
            </a:pPr>
            <a:r>
              <a:rPr lang="es-ES" sz="4000" b="1" dirty="0"/>
              <a:t>Porque allí envía Jehová bendición.</a:t>
            </a:r>
          </a:p>
          <a:p>
            <a:pPr algn="ctr">
              <a:buNone/>
            </a:pPr>
            <a:r>
              <a:rPr lang="es-ES" sz="4000" b="1" dirty="0"/>
              <a:t>/Mirad cuán bueno y cuán delicioso es//</a:t>
            </a:r>
          </a:p>
          <a:p>
            <a:pPr algn="ctr">
              <a:buNone/>
            </a:pPr>
            <a:r>
              <a:rPr lang="es-ES" sz="4000" b="1" dirty="0"/>
              <a:t>habitar los hermanos igualmente en uno</a:t>
            </a:r>
          </a:p>
          <a:p>
            <a:pPr algn="ctr">
              <a:buNone/>
            </a:pPr>
            <a:r>
              <a:rPr lang="es-ES" sz="4000" b="1" dirty="0"/>
              <a:t>Es como rocío de Hermón </a:t>
            </a:r>
          </a:p>
          <a:p>
            <a:pPr algn="ctr">
              <a:buNone/>
            </a:pPr>
            <a:r>
              <a:rPr lang="es-ES" sz="4000" b="1" dirty="0"/>
              <a:t>Que desciende sobre los montes,</a:t>
            </a:r>
          </a:p>
          <a:p>
            <a:pPr algn="ctr">
              <a:buNone/>
            </a:pPr>
            <a:r>
              <a:rPr lang="es-ES" sz="4000" b="1" dirty="0"/>
              <a:t>Los montes de Sión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MIS PECADOS SON BORRADOS YA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Mis pecados son borrados ya//</a:t>
            </a:r>
          </a:p>
          <a:p>
            <a:pPr algn="ctr">
              <a:buNone/>
            </a:pPr>
            <a:r>
              <a:rPr lang="es-ES" sz="4000" b="1" dirty="0"/>
              <a:t>Mi Jesús los sepultó</a:t>
            </a:r>
          </a:p>
          <a:p>
            <a:pPr algn="ctr">
              <a:buNone/>
            </a:pPr>
            <a:r>
              <a:rPr lang="es-ES" sz="4000" b="1" dirty="0"/>
              <a:t>En la más profunda mar</a:t>
            </a:r>
          </a:p>
          <a:p>
            <a:pPr algn="ctr">
              <a:buNone/>
            </a:pPr>
            <a:r>
              <a:rPr lang="es-ES" sz="4000" b="1" dirty="0"/>
              <a:t>Mis pecados son borrados ya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6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MOMENTOS PRECIOSOS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Momentos preciosos, de gran privilegio</a:t>
            </a:r>
          </a:p>
          <a:p>
            <a:pPr algn="ctr">
              <a:buNone/>
            </a:pPr>
            <a:r>
              <a:rPr lang="es-ES" sz="4400" b="1" dirty="0"/>
              <a:t>Al reconocer lo bueno que ha sido Dios</a:t>
            </a:r>
          </a:p>
          <a:p>
            <a:pPr algn="ctr">
              <a:buNone/>
            </a:pPr>
            <a:r>
              <a:rPr lang="es-ES" sz="4400" b="1" dirty="0"/>
              <a:t>Las manos levantadas, diciendo Amén</a:t>
            </a:r>
          </a:p>
          <a:p>
            <a:pPr algn="ctr">
              <a:buNone/>
            </a:pPr>
            <a:r>
              <a:rPr lang="es-ES" sz="4400" b="1" dirty="0"/>
              <a:t>El corazón agradecido tendrá doble</a:t>
            </a:r>
          </a:p>
          <a:p>
            <a:pPr algn="ctr">
              <a:buNone/>
            </a:pPr>
            <a:r>
              <a:rPr lang="es-ES" sz="4400" b="1" dirty="0"/>
              <a:t>porción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MUCHOS CREEN QUE HAN SIDO LLAMADOS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Muchos creen que han sido llamados </a:t>
            </a:r>
          </a:p>
          <a:p>
            <a:pPr algn="ctr">
              <a:buNone/>
            </a:pPr>
            <a:r>
              <a:rPr lang="es-ES" sz="4000" b="1" dirty="0"/>
              <a:t>los mejores de la religión</a:t>
            </a:r>
          </a:p>
          <a:p>
            <a:pPr algn="ctr">
              <a:buNone/>
            </a:pPr>
            <a:r>
              <a:rPr lang="es-ES" sz="4000" b="1" dirty="0"/>
              <a:t>y que ser cristiano es sencillo y poco en si</a:t>
            </a:r>
          </a:p>
          <a:p>
            <a:pPr algn="ctr">
              <a:buNone/>
            </a:pPr>
            <a:r>
              <a:rPr lang="es-ES" sz="4000" b="1" dirty="0"/>
              <a:t>pero el seguir a Cristo es como una</a:t>
            </a:r>
          </a:p>
          <a:p>
            <a:pPr algn="ctr">
              <a:buNone/>
            </a:pPr>
            <a:r>
              <a:rPr lang="es-ES" sz="4000" b="1" dirty="0"/>
              <a:t>carrera</a:t>
            </a:r>
          </a:p>
          <a:p>
            <a:pPr algn="ctr">
              <a:buNone/>
            </a:pPr>
            <a:r>
              <a:rPr lang="es-ES" sz="4000" b="1" dirty="0"/>
              <a:t>si estás quieto sin correr, no vives para el</a:t>
            </a:r>
          </a:p>
          <a:p>
            <a:pPr algn="ctr">
              <a:buNone/>
            </a:pPr>
            <a:r>
              <a:rPr lang="es-ES" sz="4000" b="1" dirty="0"/>
              <a:t>Señor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TU AMOR ES COMO UN RIO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TU ERES EL ALFARERO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TU ERES MI AIRE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TU ERES MI REY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TU FIDELIDAD ES GRANDE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TU ME HAS DADO A MI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8" action="ppaction://hlinksldjump"/>
              </a:rPr>
              <a:t>TÚ NOMBRE OH DIOS</a:t>
            </a:r>
            <a:endParaRPr lang="es-ES_tradnl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TU PALABRA ESTA OBRANDO EN MI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TU QUE AL CIEGO QUE GRITABA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1" action="ppaction://hlinksldjump"/>
              </a:rPr>
              <a:t>TUYA ES LA ALABANZA EN SION OH DIOS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Olvidando ciertamente lo que queda</a:t>
            </a:r>
          </a:p>
          <a:p>
            <a:pPr algn="ctr">
              <a:buNone/>
            </a:pPr>
            <a:r>
              <a:rPr lang="es-ES" sz="4000" b="1" dirty="0"/>
              <a:t>Atrás y extendiéndome a lo que vendrá</a:t>
            </a:r>
          </a:p>
          <a:p>
            <a:pPr algn="ctr">
              <a:buNone/>
            </a:pPr>
            <a:r>
              <a:rPr lang="es-ES" sz="4000" b="1" dirty="0"/>
              <a:t>prosigo al blanco al premio de Dios</a:t>
            </a:r>
          </a:p>
          <a:p>
            <a:pPr algn="ctr">
              <a:buNone/>
            </a:pPr>
            <a:r>
              <a:rPr lang="es-ES" sz="4000" b="1" dirty="0"/>
              <a:t>estoy corriendo como jamás</a:t>
            </a:r>
          </a:p>
          <a:p>
            <a:pPr algn="ctr">
              <a:buNone/>
            </a:pPr>
            <a:r>
              <a:rPr lang="es-ES" sz="4000" b="1" dirty="0"/>
              <a:t>teniendo por perdida toda ganancia</a:t>
            </a:r>
          </a:p>
          <a:p>
            <a:pPr algn="ctr">
              <a:buNone/>
            </a:pPr>
            <a:r>
              <a:rPr lang="es-ES" sz="4000" b="1" dirty="0"/>
              <a:t>quiero hacer su voluntad, estoy</a:t>
            </a:r>
          </a:p>
          <a:p>
            <a:pPr algn="ctr">
              <a:buNone/>
            </a:pPr>
            <a:r>
              <a:rPr lang="es-ES" sz="4000" b="1" dirty="0"/>
              <a:t>corriendo en los pasos</a:t>
            </a:r>
          </a:p>
          <a:p>
            <a:pPr algn="ctr">
              <a:buNone/>
            </a:pPr>
            <a:r>
              <a:rPr lang="es-ES" sz="4000" b="1" dirty="0"/>
              <a:t>corriendo en los pasos, corriendo en los pasos del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Muchas veces antes de que termines tu</a:t>
            </a:r>
          </a:p>
          <a:p>
            <a:pPr algn="ctr">
              <a:buNone/>
            </a:pPr>
            <a:r>
              <a:rPr lang="es-ES" sz="4200" b="1" dirty="0"/>
              <a:t>Cuando sientas la carrera dejar</a:t>
            </a:r>
          </a:p>
          <a:p>
            <a:pPr algn="ctr">
              <a:buNone/>
            </a:pPr>
            <a:r>
              <a:rPr lang="es-ES" sz="4200" b="1" dirty="0"/>
              <a:t>Pero el parar a descansar en esta hora,</a:t>
            </a:r>
          </a:p>
          <a:p>
            <a:pPr algn="ctr">
              <a:buNone/>
            </a:pPr>
            <a:r>
              <a:rPr lang="es-ES" sz="4200" b="1" dirty="0"/>
              <a:t>no es muy sabio</a:t>
            </a:r>
          </a:p>
          <a:p>
            <a:pPr algn="ctr">
              <a:buNone/>
            </a:pPr>
            <a:r>
              <a:rPr lang="es-ES" sz="4200" b="1" dirty="0"/>
              <a:t>Muchos han habido quienes han</a:t>
            </a:r>
          </a:p>
          <a:p>
            <a:pPr algn="ctr">
              <a:buNone/>
            </a:pPr>
            <a:r>
              <a:rPr lang="es-ES" sz="4200" b="1" dirty="0"/>
              <a:t>Concluido antes del paso marcar,</a:t>
            </a:r>
          </a:p>
          <a:p>
            <a:pPr algn="ctr">
              <a:buNone/>
            </a:pPr>
            <a:r>
              <a:rPr lang="es-ES" sz="4200" b="1" dirty="0"/>
              <a:t>Pero si corres con paciencia la carrera</a:t>
            </a:r>
          </a:p>
          <a:p>
            <a:pPr algn="ctr">
              <a:buNone/>
            </a:pPr>
            <a:r>
              <a:rPr lang="es-ES" sz="4200" b="1" dirty="0"/>
              <a:t>vas a ganar.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MUESTRAME LA LUZ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Muéstrame la luz para ver mejor</a:t>
            </a:r>
          </a:p>
          <a:p>
            <a:pPr algn="ctr">
              <a:buNone/>
            </a:pPr>
            <a:r>
              <a:rPr lang="es-ES" sz="4000" b="1" dirty="0"/>
              <a:t>Y no seré engañado</a:t>
            </a:r>
          </a:p>
          <a:p>
            <a:pPr algn="ctr">
              <a:buNone/>
            </a:pPr>
            <a:r>
              <a:rPr lang="es-ES" sz="4000" b="1" dirty="0"/>
              <a:t>Muéstrame el camino para andar en él</a:t>
            </a:r>
          </a:p>
          <a:p>
            <a:pPr algn="ctr">
              <a:buNone/>
            </a:pPr>
            <a:r>
              <a:rPr lang="es-ES" sz="4000" b="1" dirty="0"/>
              <a:t>Y no seré engañado.</a:t>
            </a:r>
          </a:p>
          <a:p>
            <a:pPr algn="ctr">
              <a:buNone/>
            </a:pPr>
            <a:r>
              <a:rPr lang="es-ES" sz="4000" b="1" dirty="0"/>
              <a:t>Limpia mis ojos, rompe el velo</a:t>
            </a:r>
          </a:p>
          <a:p>
            <a:pPr algn="ctr">
              <a:buNone/>
            </a:pPr>
            <a:r>
              <a:rPr lang="es-ES" sz="4000" b="1" dirty="0"/>
              <a:t>Quema la escoria pues así yo te veré</a:t>
            </a:r>
          </a:p>
          <a:p>
            <a:pPr algn="ctr">
              <a:buNone/>
            </a:pPr>
            <a:r>
              <a:rPr lang="es-ES" sz="4000" b="1" dirty="0"/>
              <a:t>Borra  mis rebeliones y no erraré</a:t>
            </a:r>
          </a:p>
          <a:p>
            <a:pPr algn="ctr">
              <a:buNone/>
            </a:pPr>
            <a:r>
              <a:rPr lang="es-ES" sz="4000" b="1" dirty="0"/>
              <a:t>Que tu llamado lo escuche todo mi ser.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MUESTRAME TUS CAMINOS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Muéstrame tus caminos, </a:t>
            </a:r>
          </a:p>
          <a:p>
            <a:pPr algn="ctr">
              <a:buNone/>
            </a:pPr>
            <a:r>
              <a:rPr lang="es-ES" sz="4800" b="1" dirty="0"/>
              <a:t>revélate Oh Dios, a mí</a:t>
            </a:r>
          </a:p>
          <a:p>
            <a:pPr algn="ctr">
              <a:buNone/>
            </a:pPr>
            <a:r>
              <a:rPr lang="es-ES" sz="4800" b="1" dirty="0"/>
              <a:t>He visto maravillas</a:t>
            </a:r>
          </a:p>
          <a:p>
            <a:pPr algn="ctr">
              <a:buNone/>
            </a:pPr>
            <a:r>
              <a:rPr lang="es-ES" sz="4800" b="1" dirty="0"/>
              <a:t>Mas quiero conocerte a ti.</a:t>
            </a:r>
          </a:p>
          <a:p>
            <a:pPr algn="ctr">
              <a:buNone/>
            </a:pPr>
            <a:r>
              <a:rPr lang="es-ES" sz="4800" b="1" dirty="0"/>
              <a:t>/Ser como Cristo//</a:t>
            </a:r>
          </a:p>
          <a:p>
            <a:pPr algn="ctr">
              <a:buNone/>
            </a:pPr>
            <a:r>
              <a:rPr lang="es-ES" sz="4800" b="1" dirty="0"/>
              <a:t>es lo quiero, ser como El.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NADA ES IMPOSIBLE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Nada es imposible contigo mi Señor</a:t>
            </a:r>
          </a:p>
          <a:p>
            <a:pPr algn="ctr">
              <a:buNone/>
            </a:pPr>
            <a:r>
              <a:rPr lang="es-ES" sz="4000" b="1" dirty="0"/>
              <a:t>Cuando estoy firme en tu palabra y en</a:t>
            </a:r>
          </a:p>
          <a:p>
            <a:pPr algn="ctr">
              <a:buNone/>
            </a:pPr>
            <a:r>
              <a:rPr lang="es-ES" sz="4000" b="1" dirty="0"/>
              <a:t>tu amor</a:t>
            </a:r>
          </a:p>
          <a:p>
            <a:pPr algn="ctr">
              <a:buNone/>
            </a:pPr>
            <a:r>
              <a:rPr lang="es-ES" sz="4000" b="1" dirty="0"/>
              <a:t>Cuando en tu palabra yo puedo confiar</a:t>
            </a:r>
          </a:p>
          <a:p>
            <a:pPr algn="ctr">
              <a:buNone/>
            </a:pPr>
            <a:r>
              <a:rPr lang="es-ES" sz="4000" b="1" dirty="0"/>
              <a:t>Nada es imposible con mi Dios.</a:t>
            </a:r>
          </a:p>
          <a:p>
            <a:pPr algn="ctr">
              <a:buNone/>
            </a:pPr>
            <a:r>
              <a:rPr lang="es-ES" sz="4000" b="1" dirty="0"/>
              <a:t>Nada, nada, nada es imposible con mi</a:t>
            </a:r>
          </a:p>
          <a:p>
            <a:pPr algn="ctr">
              <a:buNone/>
            </a:pPr>
            <a:r>
              <a:rPr lang="es-ES" sz="4000" b="1" dirty="0"/>
              <a:t>Salvador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Nada, nada, nada es imposible con mi</a:t>
            </a:r>
          </a:p>
          <a:p>
            <a:pPr algn="ctr">
              <a:buNone/>
            </a:pPr>
            <a:r>
              <a:rPr lang="es-ES" sz="4000" b="1" dirty="0"/>
              <a:t>Dios.</a:t>
            </a:r>
          </a:p>
          <a:p>
            <a:pPr algn="ctr">
              <a:buNone/>
            </a:pPr>
            <a:r>
              <a:rPr lang="es-ES" sz="4000" b="1" dirty="0"/>
              <a:t>Créelo y recíbelo y hecho lo verás</a:t>
            </a:r>
          </a:p>
          <a:p>
            <a:pPr algn="ctr">
              <a:buNone/>
            </a:pPr>
            <a:r>
              <a:rPr lang="es-ES" sz="4000" b="1" dirty="0"/>
              <a:t>Habla la palabra de Fe y la victoria</a:t>
            </a:r>
          </a:p>
          <a:p>
            <a:pPr algn="ctr">
              <a:buNone/>
            </a:pPr>
            <a:r>
              <a:rPr lang="es-ES" sz="4000" b="1" dirty="0"/>
              <a:t>ganarás</a:t>
            </a:r>
          </a:p>
          <a:p>
            <a:pPr algn="ctr">
              <a:buNone/>
            </a:pPr>
            <a:r>
              <a:rPr lang="es-ES" sz="4000" b="1" dirty="0"/>
              <a:t>Estando en su nombre El siempre</a:t>
            </a:r>
          </a:p>
          <a:p>
            <a:pPr algn="ctr">
              <a:buNone/>
            </a:pPr>
            <a:r>
              <a:rPr lang="es-ES" sz="4000" b="1" dirty="0"/>
              <a:t>obrará</a:t>
            </a:r>
          </a:p>
          <a:p>
            <a:pPr algn="ctr">
              <a:buNone/>
            </a:pPr>
            <a:r>
              <a:rPr lang="es-ES" sz="4000" b="1" dirty="0"/>
              <a:t>Nada es imposible con mi Dios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900" b="1" dirty="0">
                <a:hlinkClick r:id="rId2" action="ppaction://hlinksldjump"/>
              </a:rPr>
              <a:t>NADA ME PUEDE APARTAR</a:t>
            </a:r>
            <a:endParaRPr lang="es-ES" sz="4900" b="1" dirty="0"/>
          </a:p>
          <a:p>
            <a:pPr algn="ctr">
              <a:buNone/>
            </a:pPr>
            <a:r>
              <a:rPr lang="es-ES" sz="4900" b="1" dirty="0"/>
              <a:t>/Nada me puede apartar del amor de mi Señor//</a:t>
            </a:r>
          </a:p>
          <a:p>
            <a:pPr algn="ctr">
              <a:buNone/>
            </a:pPr>
            <a:r>
              <a:rPr lang="es-ES" sz="4900" b="1" dirty="0"/>
              <a:t>hambre, ni desnudez, espada, ni</a:t>
            </a:r>
          </a:p>
          <a:p>
            <a:pPr algn="ctr">
              <a:buNone/>
            </a:pPr>
            <a:r>
              <a:rPr lang="es-ES" sz="4900" b="1" dirty="0"/>
              <a:t>tribulación</a:t>
            </a:r>
          </a:p>
          <a:p>
            <a:pPr algn="ctr">
              <a:buNone/>
            </a:pPr>
            <a:r>
              <a:rPr lang="es-ES" sz="4900" b="1" dirty="0"/>
              <a:t>me pueden apartar, del amor </a:t>
            </a:r>
          </a:p>
          <a:p>
            <a:pPr algn="ctr">
              <a:buNone/>
            </a:pPr>
            <a:r>
              <a:rPr lang="es-ES" sz="4900" b="1" dirty="0"/>
              <a:t>de mi Señor.</a:t>
            </a:r>
          </a:p>
          <a:p>
            <a:pPr algn="ctr">
              <a:buNone/>
            </a:pPr>
            <a:endParaRPr lang="es-ES" sz="4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NADA, NO NADA ME HA DE MOVER</a:t>
            </a:r>
            <a:endParaRPr lang="es-ES" sz="4400" b="1" dirty="0"/>
          </a:p>
          <a:p>
            <a:pPr algn="ctr">
              <a:buNone/>
            </a:pPr>
            <a:endParaRPr lang="es-ES" sz="2000" b="1" dirty="0"/>
          </a:p>
          <a:p>
            <a:pPr algn="ctr">
              <a:buNone/>
            </a:pPr>
            <a:r>
              <a:rPr lang="es-ES" sz="5400" b="1" dirty="0"/>
              <a:t>/Nada, no nada me ha de mover//</a:t>
            </a:r>
          </a:p>
          <a:p>
            <a:pPr algn="ctr">
              <a:buNone/>
            </a:pPr>
            <a:r>
              <a:rPr lang="es-ES" sz="5400" b="1" dirty="0"/>
              <a:t>pues cual la Roca eterna de los siglos</a:t>
            </a:r>
          </a:p>
          <a:p>
            <a:pPr algn="ctr">
              <a:buNone/>
            </a:pPr>
            <a:r>
              <a:rPr lang="es-ES" sz="5400" b="1" dirty="0"/>
              <a:t>firme estaré.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En la noche oscura puedo en El confiar</a:t>
            </a:r>
          </a:p>
          <a:p>
            <a:pPr algn="ctr">
              <a:buNone/>
            </a:pPr>
            <a:r>
              <a:rPr lang="es-ES" sz="4000" b="1" dirty="0"/>
              <a:t>Mi alma está segura, puedo en El confiar</a:t>
            </a:r>
          </a:p>
          <a:p>
            <a:pPr algn="ctr">
              <a:buNone/>
            </a:pPr>
            <a:r>
              <a:rPr lang="es-ES" sz="4000" b="1" dirty="0"/>
              <a:t>Pues cual la Roca eterna de los siglos</a:t>
            </a:r>
          </a:p>
          <a:p>
            <a:pPr algn="ctr">
              <a:buNone/>
            </a:pPr>
            <a:r>
              <a:rPr lang="es-ES" sz="4000" b="1" dirty="0"/>
              <a:t>Firme estaré.</a:t>
            </a:r>
          </a:p>
          <a:p>
            <a:pPr algn="ctr">
              <a:buNone/>
            </a:pPr>
            <a:r>
              <a:rPr lang="es-ES" sz="4000" b="1" dirty="0"/>
              <a:t>Fiel es Jesucristo, puedo en El confiar</a:t>
            </a:r>
          </a:p>
          <a:p>
            <a:pPr algn="ctr">
              <a:buNone/>
            </a:pPr>
            <a:r>
              <a:rPr lang="es-ES" sz="4000" b="1" dirty="0"/>
              <a:t>Todo me ha provisto, puedo en El </a:t>
            </a:r>
          </a:p>
          <a:p>
            <a:pPr algn="ctr">
              <a:buNone/>
            </a:pPr>
            <a:r>
              <a:rPr lang="es-ES" sz="4000" b="1" dirty="0"/>
              <a:t>confiar</a:t>
            </a:r>
          </a:p>
          <a:p>
            <a:pPr algn="ctr">
              <a:buNone/>
            </a:pPr>
            <a:r>
              <a:rPr lang="es-ES" sz="4000" b="1" dirty="0"/>
              <a:t>Pues cual la Roca eterna de los siglos</a:t>
            </a:r>
          </a:p>
          <a:p>
            <a:pPr algn="ctr">
              <a:buNone/>
            </a:pPr>
            <a:r>
              <a:rPr lang="es-ES" sz="4000" b="1" dirty="0"/>
              <a:t>Firme estaré.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NECESITADO ME ENCUENTRO SEÑOR</a:t>
            </a:r>
            <a:endParaRPr lang="es-ES" sz="4400" b="1" dirty="0"/>
          </a:p>
          <a:p>
            <a:pPr algn="ctr">
              <a:buNone/>
            </a:pPr>
            <a:endParaRPr lang="es-ES" sz="1800" b="1" dirty="0"/>
          </a:p>
          <a:p>
            <a:pPr algn="ctr">
              <a:buNone/>
            </a:pPr>
            <a:r>
              <a:rPr lang="es-ES" sz="4400" b="1" dirty="0"/>
              <a:t>Necesitado me encuentro Señor</a:t>
            </a:r>
          </a:p>
          <a:p>
            <a:pPr algn="ctr">
              <a:buNone/>
            </a:pPr>
            <a:r>
              <a:rPr lang="es-ES" sz="4400" b="1" dirty="0"/>
              <a:t>Ayúdame a ver, yo quiero saber </a:t>
            </a:r>
          </a:p>
          <a:p>
            <a:pPr algn="ctr">
              <a:buNone/>
            </a:pPr>
            <a:r>
              <a:rPr lang="es-ES" sz="4400" b="1" dirty="0"/>
              <a:t>lo que debo hacer</a:t>
            </a:r>
          </a:p>
          <a:p>
            <a:pPr algn="ctr">
              <a:buNone/>
            </a:pPr>
            <a:r>
              <a:rPr lang="es-ES" sz="4400" b="1" dirty="0"/>
              <a:t>Muestra el camino que debo seguir</a:t>
            </a:r>
          </a:p>
          <a:p>
            <a:pPr algn="ctr">
              <a:buNone/>
            </a:pPr>
            <a:r>
              <a:rPr lang="es-ES" sz="4400" b="1" dirty="0"/>
              <a:t>Señor por mi bien, yo quiero vivir</a:t>
            </a:r>
          </a:p>
          <a:p>
            <a:pPr algn="ctr">
              <a:buNone/>
            </a:pPr>
            <a:r>
              <a:rPr lang="es-ES" sz="4400" b="1" dirty="0"/>
              <a:t>Un día a la vez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3" y="285728"/>
            <a:ext cx="8572560" cy="621510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dirty="0">
                <a:hlinkClick r:id="rId2" action="ppaction://hlinksldjump"/>
              </a:rPr>
              <a:t>B</a:t>
            </a:r>
            <a:endParaRPr lang="es-ES" dirty="0"/>
          </a:p>
          <a:p>
            <a:pPr algn="l"/>
            <a:r>
              <a:rPr lang="es-ES_tradnl" b="1" dirty="0">
                <a:hlinkClick r:id="rId3" action="ppaction://hlinksldjump"/>
              </a:rPr>
              <a:t>BATID LAS MANOS PUEBLOS TODOS</a:t>
            </a:r>
            <a:endParaRPr lang="es-ES" dirty="0"/>
          </a:p>
          <a:p>
            <a:pPr algn="l"/>
            <a:r>
              <a:rPr lang="es-ES" b="1" dirty="0">
                <a:hlinkClick r:id="rId4" action="ppaction://hlinksldjump"/>
              </a:rPr>
              <a:t>BELLO SEÑOR</a:t>
            </a:r>
            <a:endParaRPr lang="es-ES" dirty="0"/>
          </a:p>
          <a:p>
            <a:pPr algn="l"/>
            <a:r>
              <a:rPr lang="es-ES" b="1" dirty="0">
                <a:hlinkClick r:id="rId5" action="ppaction://hlinksldjump"/>
              </a:rPr>
              <a:t>BENDECID A JEHOVA</a:t>
            </a:r>
            <a:endParaRPr lang="es-ES" dirty="0"/>
          </a:p>
          <a:p>
            <a:pPr algn="l"/>
            <a:r>
              <a:rPr lang="es-ES" b="1" dirty="0">
                <a:hlinkClick r:id="rId6" action="ppaction://hlinksldjump"/>
              </a:rPr>
              <a:t>BENDECID AL SEÑOR</a:t>
            </a:r>
            <a:endParaRPr lang="es-ES" b="1" dirty="0"/>
          </a:p>
          <a:p>
            <a:pPr algn="l"/>
            <a:r>
              <a:rPr lang="es-ES" b="1" dirty="0">
                <a:hlinkClick r:id="rId7" action="ppaction://hlinksldjump"/>
              </a:rPr>
              <a:t>BENDECIDO SEA EL SEÑOR</a:t>
            </a:r>
            <a:endParaRPr lang="es-ES" b="1" dirty="0"/>
          </a:p>
          <a:p>
            <a:pPr algn="l"/>
            <a:r>
              <a:rPr lang="es-ES" b="1" dirty="0">
                <a:hlinkClick r:id="rId8" action="ppaction://hlinksldjump"/>
              </a:rPr>
              <a:t>BENDECIRE A JEHOVA</a:t>
            </a:r>
            <a:endParaRPr lang="es-ES" b="1" dirty="0"/>
          </a:p>
          <a:p>
            <a:pPr algn="l"/>
            <a:r>
              <a:rPr lang="es-ES" b="1" dirty="0">
                <a:hlinkClick r:id="rId9" action="ppaction://hlinksldjump"/>
              </a:rPr>
              <a:t>BENDICE ALMA MIA</a:t>
            </a:r>
            <a:endParaRPr lang="es-ES" b="1" dirty="0"/>
          </a:p>
          <a:p>
            <a:pPr algn="l"/>
            <a:r>
              <a:rPr lang="es-ES" b="1" dirty="0">
                <a:hlinkClick r:id="rId10" action="ppaction://hlinksldjump"/>
              </a:rPr>
              <a:t>BENDICION Y HONRA</a:t>
            </a:r>
            <a:endParaRPr lang="es-ES" b="1" dirty="0"/>
          </a:p>
          <a:p>
            <a:pPr algn="l"/>
            <a:r>
              <a:rPr lang="es-ES" b="1" dirty="0">
                <a:hlinkClick r:id="rId11" action="ppaction://hlinksldjump"/>
              </a:rPr>
              <a:t>BENDITO ES EL SEÑOR</a:t>
            </a:r>
            <a:endParaRPr lang="es-ES" b="1" dirty="0"/>
          </a:p>
          <a:p>
            <a:pPr algn="l"/>
            <a:r>
              <a:rPr lang="es-ES" b="1" dirty="0">
                <a:hlinkClick r:id="rId12" action="ppaction://hlinksldjump"/>
              </a:rPr>
              <a:t>BENDITO JEHOVA</a:t>
            </a:r>
            <a:endParaRPr lang="es-ES" b="1" dirty="0"/>
          </a:p>
          <a:p>
            <a:pPr algn="l"/>
            <a:r>
              <a:rPr lang="es-ES" b="1" dirty="0">
                <a:hlinkClick r:id="rId13" action="ppaction://hlinksldjump"/>
              </a:rPr>
              <a:t>BENDITO SEA JEHOVA</a:t>
            </a:r>
            <a:endParaRPr lang="es-ES" b="1" dirty="0"/>
          </a:p>
          <a:p>
            <a:pPr algn="l"/>
            <a:r>
              <a:rPr lang="es-ES" b="1" dirty="0">
                <a:hlinkClick r:id="rId14" action="ppaction://hlinksldjump"/>
              </a:rPr>
              <a:t>BENDITO SEA JEHOVA LA ROCA</a:t>
            </a:r>
            <a:endParaRPr lang="es-ES" b="1" dirty="0"/>
          </a:p>
          <a:p>
            <a:pPr algn="l"/>
            <a:r>
              <a:rPr lang="es-ES" b="1" dirty="0">
                <a:hlinkClick r:id="rId15" action="ppaction://hlinksldjump"/>
              </a:rPr>
              <a:t>BIENAVENTURADO ESTE PUEBLO ES</a:t>
            </a:r>
            <a:endParaRPr lang="es-ES" b="1" dirty="0"/>
          </a:p>
          <a:p>
            <a:pPr algn="l"/>
            <a:r>
              <a:rPr lang="es-ES" b="1" dirty="0">
                <a:hlinkClick r:id="rId16" action="ppaction://hlinksldjump"/>
              </a:rPr>
              <a:t>BUENO ES ALABARTE</a:t>
            </a:r>
            <a:endParaRPr lang="es-ES" b="1" dirty="0"/>
          </a:p>
          <a:p>
            <a:pPr algn="l"/>
            <a:r>
              <a:rPr lang="es-ES" b="1" dirty="0">
                <a:hlinkClick r:id="rId17" action="ppaction://hlinksldjump"/>
              </a:rPr>
              <a:t>BUSCA PRIMERO EL REINO DE DIOS</a:t>
            </a:r>
            <a:endParaRPr lang="es-ES" b="1" dirty="0"/>
          </a:p>
          <a:p>
            <a:pPr algn="l"/>
            <a:r>
              <a:rPr lang="es-ES" b="1" dirty="0">
                <a:hlinkClick r:id="rId18" action="ppaction://hlinksldjump"/>
              </a:rPr>
              <a:t>BUSQUE AL SEÑOR</a:t>
            </a:r>
            <a:endParaRPr lang="es-ES" b="1" dirty="0"/>
          </a:p>
        </p:txBody>
      </p:sp>
      <p:pic>
        <p:nvPicPr>
          <p:cNvPr id="307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UN CANTICO NUEVO YO TENGO EN MI SER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3" action="ppaction://hlinksldjump"/>
              </a:rPr>
              <a:t>UN DÍA YO ERA PERDIDO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UN PASO MAS CERCA AL REINO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UNA COSA HE DEMANDADO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UNA FAMILIA SOMOS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UNA MIRADA DE FE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UNIDOS, UNIDOS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UNA VEZ MAS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Un día a la vez mi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lo que pido de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Dame las fuerzas para vivir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un día a la vez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Ayer ya pasó mi Cristo,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Mañana quizás no vendrá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Ayúdame hoy yo quiero vivir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un día a la vez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Tú ya viviste entre los hombres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Tú sabes Señor que hoy está peor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Es mucho el dolor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Hay mucho egoísmo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mucha maldad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Señor por mi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Yo quiero vivir un  día a la vez</a:t>
            </a:r>
          </a:p>
          <a:p>
            <a:pPr algn="ctr">
              <a:spcBef>
                <a:spcPts val="0"/>
              </a:spcBef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NECESITO QUE ME TOQUES 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/Necesito que me toques otra vez//</a:t>
            </a:r>
          </a:p>
          <a:p>
            <a:pPr algn="ctr">
              <a:buNone/>
            </a:pPr>
            <a:r>
              <a:rPr lang="es-ES" sz="4800" b="1" dirty="0"/>
              <a:t>si la noche oscura está</a:t>
            </a:r>
          </a:p>
          <a:p>
            <a:pPr algn="ctr">
              <a:buNone/>
            </a:pPr>
            <a:r>
              <a:rPr lang="es-ES" sz="4800" b="1" dirty="0"/>
              <a:t>tu presencia me guiará</a:t>
            </a:r>
          </a:p>
          <a:p>
            <a:pPr algn="ctr">
              <a:buNone/>
            </a:pPr>
            <a:r>
              <a:rPr lang="es-ES" sz="4800" b="1" dirty="0"/>
              <a:t>necesito que me toques otra vez.</a:t>
            </a:r>
          </a:p>
          <a:p>
            <a:pPr algn="ctr">
              <a:buNone/>
            </a:pPr>
            <a:r>
              <a:rPr lang="es-ES" sz="4800" b="1" dirty="0"/>
              <a:t>Gracias Cristo por tocarme otra vez…</a:t>
            </a:r>
          </a:p>
          <a:p>
            <a:pPr algn="ctr"/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85827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NECIO NO ES EL QUE DA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/Necio no es el que da, lo que no</a:t>
            </a:r>
          </a:p>
          <a:p>
            <a:pPr algn="ctr">
              <a:buNone/>
            </a:pPr>
            <a:r>
              <a:rPr lang="es-ES" sz="4000" b="1" dirty="0"/>
              <a:t>puede guardar</a:t>
            </a:r>
          </a:p>
          <a:p>
            <a:pPr algn="ctr">
              <a:buNone/>
            </a:pPr>
            <a:r>
              <a:rPr lang="es-ES" sz="4000" b="1" dirty="0"/>
              <a:t>para ganar lo que no se puede perder. // </a:t>
            </a:r>
          </a:p>
          <a:p>
            <a:pPr algn="ctr">
              <a:buNone/>
            </a:pPr>
            <a:r>
              <a:rPr lang="es-ES" sz="4000" b="1" dirty="0"/>
              <a:t>Necio no es el que da, da y da</a:t>
            </a:r>
          </a:p>
          <a:p>
            <a:pPr algn="ctr">
              <a:buNone/>
            </a:pPr>
            <a:r>
              <a:rPr lang="es-ES" sz="4000" b="1" dirty="0"/>
              <a:t>Da, da, da, da y da</a:t>
            </a:r>
          </a:p>
          <a:p>
            <a:pPr algn="ctr">
              <a:buNone/>
            </a:pPr>
            <a:r>
              <a:rPr lang="es-ES" sz="4000" b="1" dirty="0"/>
              <a:t>Necio no es el que da lo que no puede</a:t>
            </a:r>
          </a:p>
          <a:p>
            <a:pPr algn="ctr">
              <a:buNone/>
            </a:pPr>
            <a:r>
              <a:rPr lang="es-ES" sz="4000" b="1" dirty="0"/>
              <a:t>guardar</a:t>
            </a:r>
          </a:p>
          <a:p>
            <a:pPr algn="ctr">
              <a:buNone/>
            </a:pPr>
            <a:r>
              <a:rPr lang="es-ES" sz="4000" b="1" dirty="0"/>
              <a:t>Para ganar lo que no se puede perder.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NI YO TE CONDENO PALABRA DE DIOS</a:t>
            </a:r>
            <a:endParaRPr lang="es-ES" sz="4000" b="1" dirty="0"/>
          </a:p>
          <a:p>
            <a:pPr algn="ctr">
              <a:buNone/>
            </a:pPr>
            <a:r>
              <a:rPr lang="es-ES" sz="4700" b="1" dirty="0"/>
              <a:t>Ni yo te condeno palabra de Dios</a:t>
            </a:r>
          </a:p>
          <a:p>
            <a:pPr algn="ctr">
              <a:buNone/>
            </a:pPr>
            <a:r>
              <a:rPr lang="es-ES" sz="4700" b="1" dirty="0"/>
              <a:t>Desde su trono al mundo pecador</a:t>
            </a:r>
          </a:p>
          <a:p>
            <a:pPr algn="ctr">
              <a:buNone/>
            </a:pPr>
            <a:r>
              <a:rPr lang="es-ES" sz="4700" b="1" dirty="0"/>
              <a:t>Ni yo te condeno palabra de amor</a:t>
            </a:r>
          </a:p>
          <a:p>
            <a:pPr algn="ctr">
              <a:buNone/>
            </a:pPr>
            <a:r>
              <a:rPr lang="es-ES" sz="4700" b="1" dirty="0"/>
              <a:t>Ni yo te condeno ve </a:t>
            </a:r>
          </a:p>
          <a:p>
            <a:pPr algn="ctr">
              <a:buNone/>
            </a:pPr>
            <a:r>
              <a:rPr lang="es-ES" sz="4700" b="1" dirty="0"/>
              <a:t>y no peques más.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Un gran número de pueblo</a:t>
            </a:r>
          </a:p>
          <a:p>
            <a:pPr algn="ctr">
              <a:buNone/>
            </a:pPr>
            <a:r>
              <a:rPr lang="es-ES" sz="4400" b="1" dirty="0"/>
              <a:t>De pecado en confusión</a:t>
            </a:r>
          </a:p>
          <a:p>
            <a:pPr algn="ctr">
              <a:buNone/>
            </a:pPr>
            <a:r>
              <a:rPr lang="es-ES" sz="4400" b="1" dirty="0"/>
              <a:t>Vino una desconocida</a:t>
            </a:r>
          </a:p>
          <a:p>
            <a:pPr algn="ctr">
              <a:buNone/>
            </a:pPr>
            <a:r>
              <a:rPr lang="es-ES" sz="4400" b="1" dirty="0"/>
              <a:t>Traída sin compasión</a:t>
            </a:r>
          </a:p>
          <a:p>
            <a:pPr algn="ctr">
              <a:buNone/>
            </a:pPr>
            <a:r>
              <a:rPr lang="es-ES" sz="4400" b="1" dirty="0"/>
              <a:t>Ante escribas y fariseos</a:t>
            </a:r>
          </a:p>
          <a:p>
            <a:pPr algn="ctr">
              <a:buNone/>
            </a:pPr>
            <a:r>
              <a:rPr lang="es-ES" sz="4400" b="1" dirty="0"/>
              <a:t>Ansiosos por oír</a:t>
            </a:r>
          </a:p>
          <a:p>
            <a:pPr algn="ctr">
              <a:buNone/>
            </a:pPr>
            <a:r>
              <a:rPr lang="es-ES" sz="4400" b="1" dirty="0"/>
              <a:t>El veredicto del Nazareno</a:t>
            </a:r>
          </a:p>
          <a:p>
            <a:pPr algn="ctr">
              <a:buNone/>
            </a:pPr>
            <a:r>
              <a:rPr lang="es-ES" sz="4400" b="1" dirty="0"/>
              <a:t>En el caso de la mujer.</a:t>
            </a:r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Dijeron los fariseos:</a:t>
            </a:r>
          </a:p>
          <a:p>
            <a:pPr algn="ctr">
              <a:buNone/>
            </a:pPr>
            <a:r>
              <a:rPr lang="es-ES" sz="4400" b="1" dirty="0"/>
              <a:t>Maestro, Qué nos dirás?</a:t>
            </a:r>
          </a:p>
          <a:p>
            <a:pPr algn="ctr">
              <a:buNone/>
            </a:pPr>
            <a:r>
              <a:rPr lang="es-ES" sz="4400" b="1" dirty="0"/>
              <a:t>Qué debemos hacer con ella,</a:t>
            </a:r>
          </a:p>
          <a:p>
            <a:pPr algn="ctr">
              <a:buNone/>
            </a:pPr>
            <a:r>
              <a:rPr lang="es-ES" sz="4400" b="1" dirty="0"/>
              <a:t>En qué camino seguirá?</a:t>
            </a:r>
          </a:p>
          <a:p>
            <a:pPr algn="ctr">
              <a:buNone/>
            </a:pPr>
            <a:r>
              <a:rPr lang="es-ES" sz="4400" b="1" dirty="0"/>
              <a:t>Les dijo reprendiéndoles:</a:t>
            </a:r>
          </a:p>
          <a:p>
            <a:pPr algn="ctr">
              <a:buNone/>
            </a:pPr>
            <a:r>
              <a:rPr lang="es-ES" sz="4400" b="1" dirty="0"/>
              <a:t>La primera piedra que venga </a:t>
            </a:r>
          </a:p>
          <a:p>
            <a:pPr algn="ctr">
              <a:buNone/>
            </a:pPr>
            <a:r>
              <a:rPr lang="es-ES" sz="4400" b="1" dirty="0"/>
              <a:t>De la mano que no ha pecado</a:t>
            </a:r>
          </a:p>
          <a:p>
            <a:pPr algn="ctr">
              <a:buNone/>
            </a:pPr>
            <a:r>
              <a:rPr lang="es-ES" sz="4400" b="1" dirty="0"/>
              <a:t>Y del que pecado no tenga.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5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Hablaron de sus desvíos</a:t>
            </a:r>
          </a:p>
          <a:p>
            <a:pPr algn="ctr">
              <a:buNone/>
            </a:pPr>
            <a:r>
              <a:rPr lang="es-ES" sz="4800" b="1" dirty="0"/>
              <a:t>Las faltas anotaron,</a:t>
            </a:r>
          </a:p>
          <a:p>
            <a:pPr algn="ctr">
              <a:buNone/>
            </a:pPr>
            <a:r>
              <a:rPr lang="es-ES" sz="4800" b="1" dirty="0"/>
              <a:t>Hablaron de sus castigos,</a:t>
            </a:r>
          </a:p>
          <a:p>
            <a:pPr algn="ctr">
              <a:buNone/>
            </a:pPr>
            <a:r>
              <a:rPr lang="es-ES" sz="4800" b="1" dirty="0"/>
              <a:t>La ley ellos citaron;</a:t>
            </a:r>
          </a:p>
          <a:p>
            <a:pPr algn="ctr">
              <a:buNone/>
            </a:pPr>
            <a:r>
              <a:rPr lang="es-ES" sz="4800" b="1" dirty="0"/>
              <a:t>Lentamente El escribiendo</a:t>
            </a:r>
          </a:p>
          <a:p>
            <a:pPr algn="ctr">
              <a:buNone/>
            </a:pPr>
            <a:r>
              <a:rPr lang="es-ES" sz="4800" b="1" dirty="0"/>
              <a:t>En la tierra cuando hablaban</a:t>
            </a:r>
          </a:p>
          <a:p>
            <a:pPr algn="ctr">
              <a:buNone/>
            </a:pPr>
            <a:r>
              <a:rPr lang="es-ES" sz="4800" b="1" dirty="0"/>
              <a:t>Dijo estas palabras la cabeza inclinada.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De vergüenza confundidos</a:t>
            </a:r>
          </a:p>
          <a:p>
            <a:pPr algn="ctr">
              <a:buNone/>
            </a:pPr>
            <a:r>
              <a:rPr lang="es-ES" sz="5400" b="1" dirty="0"/>
              <a:t>Voltearon así</a:t>
            </a:r>
          </a:p>
          <a:p>
            <a:pPr algn="ctr">
              <a:buNone/>
            </a:pPr>
            <a:r>
              <a:rPr lang="es-ES" sz="5400" b="1" dirty="0"/>
              <a:t>Le vieron parado en su lugar</a:t>
            </a:r>
          </a:p>
          <a:p>
            <a:pPr algn="ctr">
              <a:buNone/>
            </a:pPr>
            <a:r>
              <a:rPr lang="es-ES" sz="5400" b="1" dirty="0"/>
              <a:t>Orando por los demás</a:t>
            </a:r>
          </a:p>
          <a:p>
            <a:pPr algn="ctr">
              <a:buNone/>
            </a:pPr>
            <a:r>
              <a:rPr lang="es-ES" sz="5400" b="1" dirty="0"/>
              <a:t>Despreciado por el pueblo</a:t>
            </a:r>
          </a:p>
          <a:p>
            <a:pPr algn="ctr">
              <a:buNone/>
            </a:pPr>
            <a:r>
              <a:rPr lang="es-ES" sz="5400" b="1" dirty="0"/>
              <a:t>Le dijo no peques más.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Tiernamente le dijo El</a:t>
            </a:r>
          </a:p>
          <a:p>
            <a:pPr algn="ctr">
              <a:buNone/>
            </a:pPr>
            <a:r>
              <a:rPr lang="es-ES" sz="4400" b="1" dirty="0"/>
              <a:t>Mujer: Qué me dices,  </a:t>
            </a:r>
          </a:p>
          <a:p>
            <a:pPr algn="ctr">
              <a:buNone/>
            </a:pPr>
            <a:r>
              <a:rPr lang="es-ES" sz="4400" b="1" dirty="0"/>
              <a:t>acusadores ya no hay para ti?</a:t>
            </a:r>
          </a:p>
          <a:p>
            <a:pPr algn="ctr">
              <a:buNone/>
            </a:pPr>
            <a:r>
              <a:rPr lang="es-ES" sz="4400" b="1" dirty="0"/>
              <a:t>No, maestro, ninguno me sigue</a:t>
            </a:r>
          </a:p>
          <a:p>
            <a:pPr algn="ctr">
              <a:buNone/>
            </a:pPr>
            <a:r>
              <a:rPr lang="es-ES" sz="4400" b="1" dirty="0"/>
              <a:t>Ni yo te condeno</a:t>
            </a:r>
          </a:p>
          <a:p>
            <a:pPr algn="ctr">
              <a:buNone/>
            </a:pPr>
            <a:r>
              <a:rPr lang="es-ES" sz="4400" b="1" dirty="0"/>
              <a:t>Como hicieron los demás</a:t>
            </a:r>
          </a:p>
          <a:p>
            <a:pPr algn="ctr">
              <a:buNone/>
            </a:pPr>
            <a:r>
              <a:rPr lang="es-ES" sz="4400" b="1" dirty="0"/>
              <a:t>Vete, yo te perdono</a:t>
            </a:r>
          </a:p>
          <a:p>
            <a:pPr algn="ctr">
              <a:buNone/>
            </a:pPr>
            <a:r>
              <a:rPr lang="es-ES" sz="4400" b="1" dirty="0"/>
              <a:t>Vete y no peques más.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VAMOS A ALABAR A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VAMOS A ALABAR  EL NOMBRE DE JEHOVÁ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VAMOS CANTANDO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VASO DE BARRO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VEN A LA CIUDAD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VEN AQUÍ SOL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VEN ALABA A TU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VEN ESPIRITU VEN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0" action="ppaction://hlinksldjump"/>
              </a:rPr>
              <a:t>VENGO A TI Y ME INCLINO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VENGO A TI OH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VENGO AL ALTAR DEL SACRIFICIO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VENGO A TI HOY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VENID A MÍ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NO A NOSOTROS, NO A NOSOTROS OH JEHOVÁ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//No a nosotros, no a nosotros Oh Jehová//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//Sino a tu nombre la gloria,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Gloria y honra	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 tu misericordia y tu verdad//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NO DESMAYES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No desmayes estamos al borde </a:t>
            </a:r>
          </a:p>
          <a:p>
            <a:pPr algn="ctr">
              <a:buNone/>
            </a:pPr>
            <a:r>
              <a:rPr lang="es-ES" sz="4000" b="1" dirty="0"/>
              <a:t>de un milagro</a:t>
            </a:r>
          </a:p>
          <a:p>
            <a:pPr algn="ctr">
              <a:buNone/>
            </a:pPr>
            <a:r>
              <a:rPr lang="es-ES" sz="4000" b="1" dirty="0"/>
              <a:t>Anímate, Dios todavía está</a:t>
            </a:r>
          </a:p>
          <a:p>
            <a:pPr algn="ctr">
              <a:buNone/>
            </a:pPr>
            <a:r>
              <a:rPr lang="es-ES" sz="4000" b="1" dirty="0"/>
              <a:t> en su trono</a:t>
            </a:r>
          </a:p>
          <a:p>
            <a:pPr algn="ctr">
              <a:buNone/>
            </a:pPr>
            <a:r>
              <a:rPr lang="es-ES" sz="4000" b="1" dirty="0"/>
              <a:t>No desmayes, estamos al borde</a:t>
            </a:r>
          </a:p>
          <a:p>
            <a:pPr algn="ctr">
              <a:buNone/>
            </a:pPr>
            <a:r>
              <a:rPr lang="es-ES" sz="4000" b="1" dirty="0"/>
              <a:t> de un milagro</a:t>
            </a:r>
          </a:p>
          <a:p>
            <a:pPr algn="ctr">
              <a:buNone/>
            </a:pPr>
            <a:r>
              <a:rPr lang="es-ES" sz="4000" b="1" dirty="0"/>
              <a:t>Anímate y recuerda que </a:t>
            </a:r>
          </a:p>
          <a:p>
            <a:pPr algn="ctr">
              <a:buNone/>
            </a:pPr>
            <a:r>
              <a:rPr lang="es-ES" sz="4000" b="1" dirty="0"/>
              <a:t>no estás solo.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700" b="1" dirty="0"/>
              <a:t>Su favor dura toda la vida</a:t>
            </a:r>
          </a:p>
          <a:p>
            <a:pPr algn="ctr">
              <a:buNone/>
            </a:pPr>
            <a:r>
              <a:rPr lang="es-ES" sz="5700" b="1" dirty="0"/>
              <a:t>Y el lloro durará en la noche</a:t>
            </a:r>
          </a:p>
          <a:p>
            <a:pPr algn="ctr">
              <a:buNone/>
            </a:pPr>
            <a:r>
              <a:rPr lang="es-ES" sz="5700" b="1" dirty="0"/>
              <a:t>Pero sabéis, si sabéis</a:t>
            </a:r>
          </a:p>
          <a:p>
            <a:pPr algn="ctr">
              <a:buNone/>
            </a:pPr>
            <a:r>
              <a:rPr lang="es-ES" sz="5700" b="1" dirty="0"/>
              <a:t>Que Dios tiene control</a:t>
            </a:r>
          </a:p>
          <a:p>
            <a:pPr algn="ctr">
              <a:buNone/>
            </a:pPr>
            <a:r>
              <a:rPr lang="es-ES" sz="5700" b="1" dirty="0"/>
              <a:t>Y su gozo llega en la mañana.</a:t>
            </a:r>
          </a:p>
          <a:p>
            <a:pPr algn="ctr">
              <a:buNone/>
            </a:pPr>
            <a:endParaRPr lang="es-ES" sz="57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Si estás en situaciones imposibles</a:t>
            </a:r>
          </a:p>
          <a:p>
            <a:pPr algn="ctr">
              <a:buNone/>
            </a:pPr>
            <a:r>
              <a:rPr lang="es-ES" sz="4000" b="1" dirty="0"/>
              <a:t>Y oscuridad es todo lo que puedes ver</a:t>
            </a:r>
          </a:p>
          <a:p>
            <a:pPr algn="ctr">
              <a:buNone/>
            </a:pPr>
            <a:r>
              <a:rPr lang="es-ES" sz="4000" b="1" dirty="0"/>
              <a:t>Resiste un poco más y confía en el Señor </a:t>
            </a:r>
          </a:p>
          <a:p>
            <a:pPr algn="ctr">
              <a:buNone/>
            </a:pPr>
            <a:r>
              <a:rPr lang="es-ES" sz="4000" b="1" dirty="0"/>
              <a:t>En la mañana, la victoria nos dará.</a:t>
            </a:r>
          </a:p>
          <a:p>
            <a:pPr algn="ctr">
              <a:buNone/>
            </a:pPr>
            <a:r>
              <a:rPr lang="es-ES" sz="4000" b="1" dirty="0"/>
              <a:t>Hay gozo en mi alma Pues Dios </a:t>
            </a:r>
          </a:p>
          <a:p>
            <a:pPr algn="ctr">
              <a:buNone/>
            </a:pPr>
            <a:r>
              <a:rPr lang="es-ES" sz="4000" b="1" dirty="0"/>
              <a:t>Tiene Control </a:t>
            </a:r>
          </a:p>
          <a:p>
            <a:pPr algn="ctr">
              <a:buNone/>
            </a:pPr>
            <a:r>
              <a:rPr lang="es-ES" sz="4000" b="1" dirty="0"/>
              <a:t>El me habla cuando desmayado estoy </a:t>
            </a:r>
          </a:p>
          <a:p>
            <a:pPr algn="ctr">
              <a:buNone/>
            </a:pPr>
            <a:r>
              <a:rPr lang="es-ES" sz="4000" b="1" dirty="0"/>
              <a:t>El es fuerza poderosa, más allá de todo ser</a:t>
            </a:r>
          </a:p>
          <a:p>
            <a:pPr algn="ctr">
              <a:buNone/>
            </a:pPr>
            <a:r>
              <a:rPr lang="es-ES" sz="4000" b="1" dirty="0"/>
              <a:t>El es Dios que oye la oración.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200" b="1" dirty="0">
                <a:hlinkClick r:id="rId2" action="ppaction://hlinksldjump"/>
              </a:rPr>
              <a:t>NO FIJEIS TUS OJOS</a:t>
            </a:r>
            <a:endParaRPr lang="es-ES" sz="42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/No fijéis tus ojos en nadie más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en El//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/No fijéis tus ojos en nadie más/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/Porque sólo El me sostendrá/ (2)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/no daré mi vida a nadie más que a El//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daré mi vida a nadie más//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sólo El me sostendrá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/No daré la gloria a nadie más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a Él//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/no daré la gloria a nadie más/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solo Él me sostendrá.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/Porque sólo Dios es digno de loor/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/porque sólo Dios es digno/ 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sólo Dios es digno de loor.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NO HAY NADA ARRIBA EN EL CIELO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hay nada arriba en el cielo,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sino tu, Oh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no hay nada en la tierra que anhele,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sino tú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Mis propias fuerzas siempre fallarán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la verdad que permanecerá.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que Dios es la fuerza de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/Dios es la fuerza de mi ser//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mi porción por siempre.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NO HAY NADA MEJOR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//No hay nada mejor que estar contigo</a:t>
            </a:r>
          </a:p>
          <a:p>
            <a:pPr algn="ctr">
              <a:buNone/>
            </a:pPr>
            <a:r>
              <a:rPr lang="es-ES" sz="3600" b="1" dirty="0"/>
              <a:t>No hay nada mejor que estar en tu</a:t>
            </a:r>
          </a:p>
          <a:p>
            <a:pPr algn="ctr">
              <a:buNone/>
            </a:pPr>
            <a:r>
              <a:rPr lang="es-ES" sz="3600" b="1" dirty="0"/>
              <a:t>presencia//</a:t>
            </a:r>
          </a:p>
          <a:p>
            <a:pPr algn="ctr">
              <a:buNone/>
            </a:pPr>
            <a:r>
              <a:rPr lang="es-ES" sz="3600" b="1" dirty="0"/>
              <a:t>Hoy quiebro mi alabastro</a:t>
            </a:r>
          </a:p>
          <a:p>
            <a:pPr algn="ctr">
              <a:buNone/>
            </a:pPr>
            <a:r>
              <a:rPr lang="es-ES" sz="3600" b="1" dirty="0"/>
              <a:t>Lo derramo ante ti</a:t>
            </a:r>
          </a:p>
          <a:p>
            <a:pPr algn="ctr">
              <a:buNone/>
            </a:pPr>
            <a:r>
              <a:rPr lang="es-ES" sz="3600" b="1" dirty="0"/>
              <a:t>Y el perfume llena este lugar</a:t>
            </a:r>
          </a:p>
          <a:p>
            <a:pPr algn="ctr">
              <a:buNone/>
            </a:pPr>
            <a:r>
              <a:rPr lang="es-ES" sz="3600" b="1" dirty="0"/>
              <a:t>Que suba ese aroma</a:t>
            </a:r>
          </a:p>
          <a:p>
            <a:pPr algn="ctr">
              <a:buNone/>
            </a:pPr>
            <a:r>
              <a:rPr lang="es-ES" sz="3600" b="1" dirty="0"/>
              <a:t>Como cántico a ti</a:t>
            </a:r>
          </a:p>
          <a:p>
            <a:pPr algn="ctr">
              <a:buNone/>
            </a:pPr>
            <a:r>
              <a:rPr lang="es-ES" sz="3600" b="1" dirty="0"/>
              <a:t>Cristo mi rey, mi salvador.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NO HE DE MORIR 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No he de morir reviviré//</a:t>
            </a:r>
          </a:p>
          <a:p>
            <a:pPr algn="ctr">
              <a:buNone/>
            </a:pPr>
            <a:r>
              <a:rPr lang="es-ES" sz="5400" b="1" dirty="0"/>
              <a:t>Para cantar las hazañas del Señor</a:t>
            </a:r>
          </a:p>
          <a:p>
            <a:pPr algn="ctr">
              <a:buNone/>
            </a:pPr>
            <a:r>
              <a:rPr lang="es-ES" sz="5400" b="1" dirty="0"/>
              <a:t>Me castigo, me castigó//</a:t>
            </a:r>
          </a:p>
          <a:p>
            <a:pPr algn="ctr">
              <a:buNone/>
            </a:pPr>
            <a:r>
              <a:rPr lang="es-ES" sz="5400" b="1" dirty="0"/>
              <a:t>Pero no me dejó en la muerte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2852"/>
            <a:ext cx="8643997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Dad Gracias al Señor porque es bueno</a:t>
            </a:r>
          </a:p>
          <a:p>
            <a:pPr algn="ctr">
              <a:buNone/>
            </a:pPr>
            <a:r>
              <a:rPr lang="es-ES" sz="4200" b="1" dirty="0"/>
              <a:t>Porque es eterna su misericordia</a:t>
            </a:r>
          </a:p>
          <a:p>
            <a:pPr algn="ctr">
              <a:buNone/>
            </a:pPr>
            <a:r>
              <a:rPr lang="es-ES" sz="4200" b="1" dirty="0"/>
              <a:t>Que lo diga la casa de Israel</a:t>
            </a:r>
          </a:p>
          <a:p>
            <a:pPr algn="ctr">
              <a:buNone/>
            </a:pPr>
            <a:r>
              <a:rPr lang="es-ES" sz="4200" b="1" dirty="0"/>
              <a:t>Es eterna su misericordia</a:t>
            </a:r>
          </a:p>
          <a:p>
            <a:pPr algn="ctr">
              <a:buNone/>
            </a:pPr>
            <a:r>
              <a:rPr lang="es-ES" sz="4200" b="1" dirty="0"/>
              <a:t>Que lo diga la casa de Aarón</a:t>
            </a:r>
          </a:p>
          <a:p>
            <a:pPr algn="ctr">
              <a:buNone/>
            </a:pPr>
            <a:r>
              <a:rPr lang="es-ES" sz="4200" b="1" dirty="0"/>
              <a:t>Es eterna su misericordia</a:t>
            </a:r>
          </a:p>
          <a:p>
            <a:pPr algn="ctr">
              <a:buNone/>
            </a:pPr>
            <a:r>
              <a:rPr lang="es-ES" sz="4200" b="1" dirty="0"/>
              <a:t>Que lo digan los fieles del Señor</a:t>
            </a:r>
          </a:p>
          <a:p>
            <a:pPr algn="ctr">
              <a:buNone/>
            </a:pPr>
            <a:r>
              <a:rPr lang="es-ES" sz="4200" b="1" dirty="0"/>
              <a:t>Es eterna su misericordia</a:t>
            </a:r>
          </a:p>
          <a:p>
            <a:pPr algn="ctr"/>
            <a:endParaRPr lang="es-ES" sz="4200" b="1" dirty="0"/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472518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VENID ACLAMEMOS A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VENID ACLAMEMOS ALEGREMENTE A JEHOVÁ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4" action="ppaction://hlinksldjump"/>
              </a:rPr>
              <a:t>VENID ALABEMOS AL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VENID ADOREMOS 	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VENIMOS ANTE TI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VENIMOS JUNTOS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VÍ A JESUS LLAMÁNDOME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VICTORIA LA MIA SI SERA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VINE A ALABAR A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VOCES DE JUBILO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VOLVEOS A LA FORTALEZA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VOY A SEGUIR CANTANDO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 VOY A SEGUIR CORRIENDO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Mejor es confiar en el Señor</a:t>
            </a:r>
          </a:p>
          <a:p>
            <a:pPr algn="ctr">
              <a:buNone/>
            </a:pPr>
            <a:r>
              <a:rPr lang="es-ES" sz="4000" b="1" dirty="0"/>
              <a:t>Que fiarse de los hombres</a:t>
            </a:r>
          </a:p>
          <a:p>
            <a:pPr algn="ctr">
              <a:buNone/>
            </a:pPr>
            <a:r>
              <a:rPr lang="es-ES" sz="4000" b="1" dirty="0"/>
              <a:t>Mejor es apoyarse en el Señor</a:t>
            </a:r>
          </a:p>
          <a:p>
            <a:pPr algn="ctr">
              <a:buNone/>
            </a:pPr>
            <a:r>
              <a:rPr lang="es-ES" sz="4000" b="1" dirty="0"/>
              <a:t>Que confiar en los inteligentes</a:t>
            </a:r>
          </a:p>
          <a:p>
            <a:pPr algn="ctr"/>
            <a:endParaRPr lang="es-ES" sz="4000" b="1" dirty="0"/>
          </a:p>
          <a:p>
            <a:pPr algn="ctr">
              <a:buNone/>
            </a:pPr>
            <a:r>
              <a:rPr lang="es-ES" sz="4000" b="1" dirty="0"/>
              <a:t>Me rodeaban, me rodeaban</a:t>
            </a:r>
          </a:p>
          <a:p>
            <a:pPr algn="ctr">
              <a:buNone/>
            </a:pPr>
            <a:r>
              <a:rPr lang="es-ES" sz="4000" b="1" dirty="0"/>
              <a:t>En el nombre del Señor los rechacé</a:t>
            </a:r>
          </a:p>
          <a:p>
            <a:pPr algn="ctr">
              <a:buNone/>
            </a:pPr>
            <a:r>
              <a:rPr lang="es-ES" sz="4000" b="1" dirty="0"/>
              <a:t>Me empujaban, me empujaban//</a:t>
            </a:r>
          </a:p>
          <a:p>
            <a:pPr algn="ctr">
              <a:buNone/>
            </a:pPr>
            <a:r>
              <a:rPr lang="es-ES" sz="4000" b="1" dirty="0"/>
              <a:t>Pero el Señor me ayudó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5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800" b="1" dirty="0"/>
              <a:t>Escuchad hay cantos de victoria</a:t>
            </a:r>
          </a:p>
          <a:p>
            <a:pPr algn="ctr">
              <a:buNone/>
            </a:pPr>
            <a:r>
              <a:rPr lang="es-ES" sz="5800" b="1" dirty="0"/>
              <a:t>En las tiendas de los justos</a:t>
            </a:r>
          </a:p>
          <a:p>
            <a:pPr algn="ctr">
              <a:buNone/>
            </a:pPr>
            <a:r>
              <a:rPr lang="es-ES" sz="5800" b="1" dirty="0"/>
              <a:t>La diestra del Señor es poderosa</a:t>
            </a:r>
          </a:p>
          <a:p>
            <a:pPr algn="ctr">
              <a:buNone/>
            </a:pPr>
            <a:r>
              <a:rPr lang="es-ES" sz="5800" b="1" dirty="0"/>
              <a:t>Es eterna la diestra del Señor</a:t>
            </a:r>
          </a:p>
          <a:p>
            <a:pPr algn="ctr">
              <a:buNone/>
            </a:pPr>
            <a:r>
              <a:rPr lang="es-ES" sz="5800" b="1" dirty="0"/>
              <a:t>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/>
              <a:t>No he de morir, no he de morir//</a:t>
            </a:r>
          </a:p>
          <a:p>
            <a:pPr algn="ctr">
              <a:buNone/>
            </a:pPr>
            <a:r>
              <a:rPr lang="es-ES" sz="4600" b="1" dirty="0"/>
              <a:t>Reviviré, reviviré</a:t>
            </a:r>
          </a:p>
          <a:p>
            <a:pPr algn="ctr">
              <a:buNone/>
            </a:pPr>
            <a:r>
              <a:rPr lang="es-ES" sz="4600" b="1" dirty="0"/>
              <a:t>Para cantar las hazañas del Señor</a:t>
            </a:r>
          </a:p>
          <a:p>
            <a:pPr algn="ctr">
              <a:buNone/>
            </a:pPr>
            <a:r>
              <a:rPr lang="es-ES" sz="4600" b="1" dirty="0"/>
              <a:t> </a:t>
            </a:r>
          </a:p>
          <a:p>
            <a:pPr algn="ctr">
              <a:buNone/>
            </a:pPr>
            <a:r>
              <a:rPr lang="es-ES" sz="4600" b="1" dirty="0"/>
              <a:t>La piedra que desecharon</a:t>
            </a:r>
          </a:p>
          <a:p>
            <a:pPr algn="ctr">
              <a:buNone/>
            </a:pPr>
            <a:r>
              <a:rPr lang="es-ES" sz="4600" b="1" dirty="0"/>
              <a:t>Los arquitectos</a:t>
            </a:r>
          </a:p>
          <a:p>
            <a:pPr algn="ctr">
              <a:buNone/>
            </a:pPr>
            <a:r>
              <a:rPr lang="es-ES" sz="4600" b="1" dirty="0"/>
              <a:t>Es ahora la piedra angular</a:t>
            </a:r>
          </a:p>
          <a:p>
            <a:pPr algn="ctr">
              <a:buNone/>
            </a:pPr>
            <a:endParaRPr lang="es-ES" sz="4600" b="1" dirty="0"/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/>
              <a:t>No he de morir, no he de morir//</a:t>
            </a:r>
          </a:p>
          <a:p>
            <a:pPr algn="ctr">
              <a:buNone/>
            </a:pPr>
            <a:r>
              <a:rPr lang="es-ES" sz="4600" b="1" dirty="0"/>
              <a:t>Reviviré, reviviré</a:t>
            </a:r>
          </a:p>
          <a:p>
            <a:pPr algn="ctr">
              <a:buNone/>
            </a:pPr>
            <a:r>
              <a:rPr lang="es-ES" sz="4600" b="1" dirty="0"/>
              <a:t>Para cantar las hazañas del Señor</a:t>
            </a:r>
          </a:p>
          <a:p>
            <a:pPr algn="ctr">
              <a:buNone/>
            </a:pPr>
            <a:r>
              <a:rPr lang="es-ES" sz="4600" b="1" dirty="0"/>
              <a:t> </a:t>
            </a:r>
          </a:p>
          <a:p>
            <a:pPr algn="ctr">
              <a:buNone/>
            </a:pPr>
            <a:r>
              <a:rPr lang="es-ES" sz="4600" b="1" dirty="0"/>
              <a:t>La piedra que desecharon</a:t>
            </a:r>
          </a:p>
          <a:p>
            <a:pPr algn="ctr">
              <a:buNone/>
            </a:pPr>
            <a:r>
              <a:rPr lang="es-ES" sz="4600" b="1" dirty="0"/>
              <a:t>Los arquitectos</a:t>
            </a:r>
          </a:p>
          <a:p>
            <a:pPr algn="ctr">
              <a:buNone/>
            </a:pPr>
            <a:r>
              <a:rPr lang="es-ES" sz="4600" b="1" dirty="0"/>
              <a:t>Es ahora la piedra angular</a:t>
            </a:r>
          </a:p>
          <a:p>
            <a:pPr algn="ctr">
              <a:buNone/>
            </a:pPr>
            <a:endParaRPr lang="es-ES" sz="4600" b="1" dirty="0"/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NO ME HABLES DEL PECADO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No me hables del pecado</a:t>
            </a:r>
          </a:p>
          <a:p>
            <a:pPr algn="ctr">
              <a:buNone/>
            </a:pPr>
            <a:r>
              <a:rPr lang="es-ES" sz="4800" b="1" dirty="0"/>
              <a:t>porque ya fui salvado</a:t>
            </a:r>
          </a:p>
          <a:p>
            <a:pPr algn="ctr">
              <a:buNone/>
            </a:pPr>
            <a:r>
              <a:rPr lang="es-ES" sz="4800" b="1" dirty="0"/>
              <a:t>por Cristo mi Señor</a:t>
            </a:r>
          </a:p>
          <a:p>
            <a:pPr algn="ctr">
              <a:buNone/>
            </a:pPr>
            <a:r>
              <a:rPr lang="es-ES" sz="4800" b="1" dirty="0"/>
              <a:t>estoy agradecido porque fui </a:t>
            </a:r>
          </a:p>
          <a:p>
            <a:pPr algn="ctr">
              <a:buNone/>
            </a:pPr>
            <a:r>
              <a:rPr lang="es-ES" sz="4800" b="1" dirty="0"/>
              <a:t>redimido </a:t>
            </a:r>
          </a:p>
          <a:p>
            <a:pPr algn="ctr">
              <a:buNone/>
            </a:pPr>
            <a:r>
              <a:rPr lang="es-ES" sz="4800" b="1" dirty="0"/>
              <a:t>por su infinito amor//</a:t>
            </a:r>
          </a:p>
          <a:p>
            <a:pPr algn="ctr">
              <a:buNone/>
            </a:pPr>
            <a:endParaRPr lang="es-ES" sz="4600" b="1" dirty="0"/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hablemos de las cosas sublimes y hermosas </a:t>
            </a:r>
          </a:p>
          <a:p>
            <a:pPr algn="ctr">
              <a:buNone/>
            </a:pPr>
            <a:r>
              <a:rPr lang="es-ES" sz="4800" b="1" dirty="0"/>
              <a:t>que el fue a preparar</a:t>
            </a:r>
          </a:p>
          <a:p>
            <a:pPr algn="ctr">
              <a:buNone/>
            </a:pPr>
            <a:r>
              <a:rPr lang="es-ES" sz="4800" b="1" dirty="0"/>
              <a:t>hablemos de la gloria cantemos</a:t>
            </a:r>
          </a:p>
          <a:p>
            <a:pPr algn="ctr">
              <a:buNone/>
            </a:pPr>
            <a:r>
              <a:rPr lang="es-ES" sz="4800" b="1" dirty="0"/>
              <a:t>la victoria</a:t>
            </a:r>
          </a:p>
          <a:p>
            <a:pPr algn="ctr">
              <a:buNone/>
            </a:pPr>
            <a:r>
              <a:rPr lang="es-ES" sz="4800" b="1" dirty="0"/>
              <a:t>no me hables del pecar// </a:t>
            </a:r>
          </a:p>
          <a:p>
            <a:pPr algn="ctr">
              <a:buNone/>
            </a:pPr>
            <a:endParaRPr lang="es-ES" sz="4600" b="1" dirty="0"/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5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NO MORIRA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Pueblo de Dios pues la hora llegó </a:t>
            </a:r>
          </a:p>
          <a:p>
            <a:pPr algn="ctr">
              <a:buNone/>
            </a:pPr>
            <a:r>
              <a:rPr lang="es-ES" sz="4200" b="1" dirty="0"/>
              <a:t>Proclamad a la tierra que no morirá.</a:t>
            </a:r>
          </a:p>
          <a:p>
            <a:pPr algn="ctr">
              <a:buNone/>
            </a:pPr>
            <a:r>
              <a:rPr lang="es-ES" sz="4200" b="1" dirty="0"/>
              <a:t>Que suenen de los valles, </a:t>
            </a:r>
          </a:p>
          <a:p>
            <a:pPr algn="ctr">
              <a:buNone/>
            </a:pPr>
            <a:r>
              <a:rPr lang="es-ES" sz="4200" b="1" dirty="0"/>
              <a:t>las cumbres también </a:t>
            </a:r>
          </a:p>
          <a:p>
            <a:pPr algn="ctr">
              <a:buNone/>
            </a:pPr>
            <a:r>
              <a:rPr lang="es-ES" sz="4200" b="1" dirty="0"/>
              <a:t>Un pueblo proclama que no morirá </a:t>
            </a:r>
          </a:p>
          <a:p>
            <a:pPr algn="ctr">
              <a:buNone/>
            </a:pPr>
            <a:r>
              <a:rPr lang="es-ES" sz="4200" b="1" dirty="0"/>
              <a:t>Los cielos se regocijan, oídlos cantar  </a:t>
            </a:r>
          </a:p>
          <a:p>
            <a:pPr algn="ctr">
              <a:buNone/>
            </a:pPr>
            <a:r>
              <a:rPr lang="es-ES" sz="4200" b="1" dirty="0"/>
              <a:t>La muerte y el sepulcro son vencidos ya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/>
              <a:t>Los profetas antiguos pusieron su renglón </a:t>
            </a:r>
          </a:p>
          <a:p>
            <a:pPr algn="ctr">
              <a:buNone/>
            </a:pPr>
            <a:r>
              <a:rPr lang="es-ES" sz="3900" b="1" dirty="0"/>
              <a:t>Eran firmes más murieron conforme a la fe </a:t>
            </a:r>
          </a:p>
          <a:p>
            <a:pPr algn="ctr">
              <a:buNone/>
            </a:pPr>
            <a:r>
              <a:rPr lang="es-ES" sz="3900" b="1" dirty="0"/>
              <a:t>Más hablaron de un pueblo </a:t>
            </a:r>
          </a:p>
          <a:p>
            <a:pPr algn="ctr">
              <a:buNone/>
            </a:pPr>
            <a:r>
              <a:rPr lang="es-ES" sz="3900" b="1" dirty="0"/>
              <a:t>que se iba a levantar </a:t>
            </a:r>
          </a:p>
          <a:p>
            <a:pPr algn="ctr">
              <a:buNone/>
            </a:pPr>
            <a:r>
              <a:rPr lang="es-ES" sz="3900" b="1" dirty="0"/>
              <a:t>A proclamar a la tierra que no morirá  </a:t>
            </a:r>
          </a:p>
          <a:p>
            <a:pPr algn="ctr">
              <a:buNone/>
            </a:pPr>
            <a:r>
              <a:rPr lang="es-ES" sz="3900" b="1" dirty="0"/>
              <a:t>Animaos hermanos, las filas juntad </a:t>
            </a:r>
          </a:p>
          <a:p>
            <a:pPr algn="ctr">
              <a:buNone/>
            </a:pPr>
            <a:r>
              <a:rPr lang="es-ES" sz="3900" b="1" dirty="0"/>
              <a:t>Creed en las promesas, dad gracias a Dios</a:t>
            </a:r>
          </a:p>
          <a:p>
            <a:pPr algn="ctr">
              <a:buNone/>
            </a:pPr>
            <a:r>
              <a:rPr lang="es-ES" sz="3900" b="1" dirty="0"/>
              <a:t>Satanás luchará sin embargo no podrá </a:t>
            </a:r>
          </a:p>
          <a:p>
            <a:pPr algn="ctr">
              <a:buNone/>
            </a:pPr>
            <a:r>
              <a:rPr lang="es-ES" sz="3900" b="1" dirty="0"/>
              <a:t>Derrotar a un pueblo que no morirá 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NO NECESITO ENTENDER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necesito entender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Solo tú mano coger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necesito entender siempre porque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 que has hecho para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 camino a seguir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necesito entender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Solo tu mano coger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NO PUEDE ESTAR TRISTE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No puede estar triste un corazón</a:t>
            </a:r>
          </a:p>
          <a:p>
            <a:pPr algn="ctr">
              <a:buNone/>
            </a:pPr>
            <a:r>
              <a:rPr lang="es-ES" sz="4400" b="1" dirty="0"/>
              <a:t>Que tiene a Cristo</a:t>
            </a:r>
          </a:p>
          <a:p>
            <a:pPr algn="ctr">
              <a:buNone/>
            </a:pPr>
            <a:r>
              <a:rPr lang="es-ES" sz="4400" b="1" dirty="0"/>
              <a:t>No puede estar triste un corazón </a:t>
            </a:r>
          </a:p>
          <a:p>
            <a:pPr algn="ctr">
              <a:buNone/>
            </a:pPr>
            <a:r>
              <a:rPr lang="es-ES" sz="4400" b="1" dirty="0"/>
              <a:t>Que tiene a Dios.</a:t>
            </a:r>
          </a:p>
          <a:p>
            <a:pPr algn="ctr">
              <a:buNone/>
            </a:pPr>
            <a:r>
              <a:rPr lang="es-ES" sz="4400" b="1" dirty="0"/>
              <a:t>Canto con gozo y alabo a mi Cristo</a:t>
            </a:r>
          </a:p>
          <a:p>
            <a:pPr algn="ctr">
              <a:buNone/>
            </a:pPr>
            <a:r>
              <a:rPr lang="es-ES" sz="4400" b="1" dirty="0"/>
              <a:t>No puede estar triste</a:t>
            </a:r>
          </a:p>
          <a:p>
            <a:pPr algn="ctr">
              <a:buNone/>
            </a:pPr>
            <a:r>
              <a:rPr lang="es-ES" sz="4400" b="1" dirty="0"/>
              <a:t>Un corazón que tiene a Dios.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>
                <a:hlinkClick r:id="rId2" action="ppaction://hlinksldjump"/>
              </a:rPr>
              <a:t>Y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YA SE ACERCA EL TIEMPO DE PRUEBA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YA VIENE EL ARCA BAJANDO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YO AMO AL CUERPO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YO ANDO EN LOS CIELOS CON CRISTO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YO CANTO, CANTO, GLORIA A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YO CANTO UNA NUEVA CANCION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YO CELEBRARE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YO DEPENDO DE TI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YO DIGO SI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YO DIRE A JEHOVA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YO DORMÍA MI CORAZÓN VELABA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4" action="ppaction://hlinksldjump"/>
              </a:rPr>
              <a:t>YO ENCONTRE VIDA NUEVA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5" action="ppaction://hlinksldjump"/>
              </a:rPr>
              <a:t>YO ENTRO AL LUGAR SANTO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16" action="ppaction://hlinksldjump"/>
              </a:rPr>
              <a:t>YO ME ALEGRE CON LOS QUE ME DECIAN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643997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NO PUEDO IR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No puedo ir, no puedo ir al banquete</a:t>
            </a:r>
          </a:p>
          <a:p>
            <a:pPr algn="ctr">
              <a:buNone/>
            </a:pPr>
            <a:r>
              <a:rPr lang="es-ES" sz="4400" b="1" dirty="0"/>
              <a:t>No molestes esta vez </a:t>
            </a:r>
          </a:p>
          <a:p>
            <a:pPr algn="ctr">
              <a:buNone/>
            </a:pPr>
            <a:r>
              <a:rPr lang="es-ES" sz="4400" b="1" dirty="0"/>
              <a:t>Me he casado con una mujer, he comprado una res</a:t>
            </a:r>
          </a:p>
          <a:p>
            <a:pPr algn="ctr">
              <a:buNone/>
            </a:pPr>
            <a:r>
              <a:rPr lang="es-ES" sz="4400" b="1" dirty="0"/>
              <a:t>Tengo campos y negocios difíciles de conseguir</a:t>
            </a:r>
          </a:p>
          <a:p>
            <a:pPr algn="ctr">
              <a:buNone/>
            </a:pPr>
            <a:r>
              <a:rPr lang="es-ES" sz="4400" b="1" dirty="0"/>
              <a:t>Por favor discúlpame no puedo ir.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Un cierto hombre llamó a una fiesta en un día especial</a:t>
            </a:r>
          </a:p>
          <a:p>
            <a:pPr algn="ctr">
              <a:buNone/>
            </a:pPr>
            <a:r>
              <a:rPr lang="es-ES" sz="4400" b="1" dirty="0"/>
              <a:t>Arregló la mesa fina, se puso ropa matrimonial</a:t>
            </a:r>
          </a:p>
          <a:p>
            <a:pPr algn="ctr">
              <a:buNone/>
            </a:pPr>
            <a:r>
              <a:rPr lang="es-ES" sz="4400" b="1" dirty="0"/>
              <a:t>A los vecinos lejos y cerca, </a:t>
            </a:r>
          </a:p>
          <a:p>
            <a:pPr algn="ctr">
              <a:buNone/>
            </a:pPr>
            <a:r>
              <a:rPr lang="es-ES" sz="4400" b="1" dirty="0"/>
              <a:t>El les invitó</a:t>
            </a:r>
          </a:p>
          <a:p>
            <a:pPr algn="ctr">
              <a:buNone/>
            </a:pPr>
            <a:r>
              <a:rPr lang="es-ES" sz="4400" b="1" dirty="0"/>
              <a:t>Y estando la comida lista, </a:t>
            </a:r>
          </a:p>
          <a:p>
            <a:pPr algn="ctr">
              <a:buNone/>
            </a:pPr>
            <a:r>
              <a:rPr lang="es-ES" sz="4400" b="1" dirty="0"/>
              <a:t>cada uno contestó</a:t>
            </a:r>
          </a:p>
          <a:p>
            <a:pPr algn="ctr">
              <a:buNone/>
            </a:pPr>
            <a:r>
              <a:rPr lang="es-ES" sz="4400" b="1" dirty="0"/>
              <a:t>No puedo ir al banquete…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Se levantó el Maestro a sus siervos El llamó</a:t>
            </a:r>
          </a:p>
          <a:p>
            <a:pPr algn="ctr">
              <a:buNone/>
            </a:pPr>
            <a:r>
              <a:rPr lang="es-ES" sz="4800" b="1" dirty="0"/>
              <a:t>El les dijo: Id al pueblo, traed al ciego y al cojo</a:t>
            </a:r>
          </a:p>
          <a:p>
            <a:pPr algn="ctr">
              <a:buNone/>
            </a:pPr>
            <a:r>
              <a:rPr lang="es-ES" sz="4800" b="1" dirty="0"/>
              <a:t>Traed también al pobre, a estos vine a llamar</a:t>
            </a:r>
          </a:p>
          <a:p>
            <a:pPr algn="ctr">
              <a:buNone/>
            </a:pPr>
            <a:r>
              <a:rPr lang="es-ES" sz="4800" b="1" dirty="0"/>
              <a:t>A mi banquete hay que asistir, mi mesa hay que llenar.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Con todos los pobres y pecaminosos</a:t>
            </a:r>
          </a:p>
          <a:p>
            <a:pPr algn="ctr">
              <a:buNone/>
            </a:pPr>
            <a:r>
              <a:rPr lang="es-ES" sz="4400" b="1" dirty="0"/>
              <a:t>A los lugares para llenar, </a:t>
            </a:r>
          </a:p>
          <a:p>
            <a:pPr algn="ctr">
              <a:buNone/>
            </a:pPr>
            <a:r>
              <a:rPr lang="es-ES" sz="4400" b="1" dirty="0"/>
              <a:t>así insistió el Maestro</a:t>
            </a:r>
          </a:p>
          <a:p>
            <a:pPr algn="ctr">
              <a:buNone/>
            </a:pPr>
            <a:r>
              <a:rPr lang="es-ES" sz="4400" b="1" dirty="0"/>
              <a:t>Que vallan a buscar en las calles y plazas </a:t>
            </a:r>
          </a:p>
          <a:p>
            <a:pPr algn="ctr">
              <a:buNone/>
            </a:pPr>
            <a:r>
              <a:rPr lang="es-ES" sz="4400" b="1" dirty="0"/>
              <a:t>Y hacedlos entrar, hasta llenar pronto la mesa </a:t>
            </a:r>
          </a:p>
          <a:p>
            <a:pPr algn="ctr">
              <a:buNone/>
            </a:pPr>
            <a:r>
              <a:rPr lang="es-ES" sz="4400" b="1" dirty="0"/>
              <a:t>Antes de empezar.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Ahora Dios ha escrito una lección para nosotros observar</a:t>
            </a:r>
          </a:p>
          <a:p>
            <a:pPr algn="ctr">
              <a:buNone/>
            </a:pPr>
            <a:r>
              <a:rPr lang="es-ES" sz="4200" b="1" dirty="0"/>
              <a:t>Si tratamos de responder quizás nos deje atrás </a:t>
            </a:r>
          </a:p>
          <a:p>
            <a:pPr algn="ctr">
              <a:buNone/>
            </a:pPr>
            <a:r>
              <a:rPr lang="es-ES" sz="4200" b="1" dirty="0"/>
              <a:t>Está preparando un banquete la gloria está para venir</a:t>
            </a:r>
          </a:p>
          <a:p>
            <a:pPr algn="ctr">
              <a:buNone/>
            </a:pPr>
            <a:r>
              <a:rPr lang="es-ES" sz="4200" b="1" dirty="0"/>
              <a:t>Cuando el Señor, el Maestro te llame</a:t>
            </a:r>
          </a:p>
          <a:p>
            <a:pPr algn="ctr">
              <a:buNone/>
            </a:pPr>
            <a:r>
              <a:rPr lang="es-ES" sz="4200" b="1" dirty="0"/>
              <a:t>Estés seguro de no decir, no puedo ir al banquete...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NO QUIERO SER ORO NI PLATA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No quiero ser oro, ni plata</a:t>
            </a:r>
          </a:p>
          <a:p>
            <a:pPr algn="ctr">
              <a:buNone/>
            </a:pPr>
            <a:r>
              <a:rPr lang="es-ES" sz="4000" b="1" dirty="0"/>
              <a:t>No quiero ser bronce, ni cristal</a:t>
            </a:r>
          </a:p>
          <a:p>
            <a:pPr algn="ctr">
              <a:buNone/>
            </a:pPr>
            <a:r>
              <a:rPr lang="es-ES" sz="4000" b="1" dirty="0"/>
              <a:t>Yo quiero ser barro en tus manos </a:t>
            </a:r>
          </a:p>
          <a:p>
            <a:pPr algn="ctr">
              <a:buNone/>
            </a:pPr>
            <a:r>
              <a:rPr lang="es-ES" sz="4000" b="1" dirty="0"/>
              <a:t>Para que tu Señor, me puedas moldear.</a:t>
            </a:r>
          </a:p>
          <a:p>
            <a:pPr algn="ctr">
              <a:buNone/>
            </a:pPr>
            <a:r>
              <a:rPr lang="es-ES" sz="4000" b="1" dirty="0"/>
              <a:t>Moldéame, como tu quieras</a:t>
            </a:r>
          </a:p>
          <a:p>
            <a:pPr algn="ctr">
              <a:buNone/>
            </a:pPr>
            <a:r>
              <a:rPr lang="es-ES" sz="4000" b="1" dirty="0"/>
              <a:t>No quiero hacer, más mi voluntad </a:t>
            </a:r>
          </a:p>
          <a:p>
            <a:pPr algn="ctr">
              <a:buNone/>
            </a:pPr>
            <a:r>
              <a:rPr lang="es-ES" sz="4000" b="1" dirty="0"/>
              <a:t>Pues yo sin ti, caminar no puedo</a:t>
            </a:r>
          </a:p>
          <a:p>
            <a:pPr algn="ctr">
              <a:buNone/>
            </a:pPr>
            <a:r>
              <a:rPr lang="es-ES" sz="4000" b="1" dirty="0"/>
              <a:t>Pues eres tu Señor, mis fuerzas al andar.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NO SABEIS, NO SABEIS</a:t>
            </a:r>
            <a:endParaRPr lang="es-ES" sz="4600" b="1" dirty="0"/>
          </a:p>
          <a:p>
            <a:pPr algn="ctr">
              <a:buNone/>
            </a:pPr>
            <a:r>
              <a:rPr lang="es-ES" sz="4600" b="1" dirty="0"/>
              <a:t>/No sabéis, no sabéis </a:t>
            </a:r>
          </a:p>
          <a:p>
            <a:pPr algn="ctr">
              <a:buNone/>
            </a:pPr>
            <a:r>
              <a:rPr lang="es-ES" sz="4600" b="1" dirty="0"/>
              <a:t>Que sois el templo//</a:t>
            </a:r>
          </a:p>
          <a:p>
            <a:pPr algn="ctr">
              <a:buNone/>
            </a:pPr>
            <a:r>
              <a:rPr lang="es-ES" sz="4600" b="1" dirty="0"/>
              <a:t>Sois el templo del Espíritu </a:t>
            </a:r>
          </a:p>
          <a:p>
            <a:pPr algn="ctr">
              <a:buNone/>
            </a:pPr>
            <a:r>
              <a:rPr lang="es-ES" sz="4600" b="1" dirty="0"/>
              <a:t>de Dios.</a:t>
            </a:r>
          </a:p>
          <a:p>
            <a:pPr algn="ctr">
              <a:buNone/>
            </a:pPr>
            <a:r>
              <a:rPr lang="es-ES" sz="4600" b="1" dirty="0"/>
              <a:t>/Lleno de poder, alabanza y gloria//</a:t>
            </a:r>
          </a:p>
          <a:p>
            <a:pPr algn="ctr">
              <a:buNone/>
            </a:pPr>
            <a:r>
              <a:rPr lang="es-ES" sz="4600" b="1" dirty="0"/>
              <a:t>Sois el templo del Espíritu de Dios.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/Si yo sé, si yo sé</a:t>
            </a:r>
          </a:p>
          <a:p>
            <a:pPr algn="ctr">
              <a:buNone/>
            </a:pPr>
            <a:r>
              <a:rPr lang="es-ES" sz="4800" b="1" dirty="0"/>
              <a:t>Que soy el templo///</a:t>
            </a:r>
          </a:p>
          <a:p>
            <a:pPr algn="ctr">
              <a:buNone/>
            </a:pPr>
            <a:r>
              <a:rPr lang="es-ES" sz="4800" b="1" dirty="0"/>
              <a:t>Soy el templo del Espíritu de Dios.</a:t>
            </a:r>
          </a:p>
          <a:p>
            <a:pPr algn="ctr">
              <a:buNone/>
            </a:pPr>
            <a:r>
              <a:rPr lang="es-ES" sz="4800" b="1" dirty="0"/>
              <a:t>/Lleno de paz, lleno de amor, lleno de gozo///</a:t>
            </a:r>
          </a:p>
          <a:p>
            <a:pPr algn="ctr">
              <a:buNone/>
            </a:pPr>
            <a:r>
              <a:rPr lang="es-ES" sz="4800" b="1" dirty="0"/>
              <a:t>Soy el templo del Espíritu de Dios.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929717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NO TE DEJO IR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/No te dejo ir hasta que me bendigas// </a:t>
            </a:r>
          </a:p>
          <a:p>
            <a:pPr algn="ctr">
              <a:buNone/>
            </a:pPr>
            <a:r>
              <a:rPr lang="es-ES" sz="4400" b="1" dirty="0"/>
              <a:t>Bendíceme, Oh Dios// </a:t>
            </a:r>
          </a:p>
          <a:p>
            <a:pPr algn="ctr">
              <a:buNone/>
            </a:pPr>
            <a:r>
              <a:rPr lang="es-ES" sz="4400" b="1" dirty="0"/>
              <a:t>No te dejo ir hasta que me bendigas.</a:t>
            </a:r>
          </a:p>
          <a:p>
            <a:pPr algn="ctr">
              <a:buNone/>
            </a:pPr>
            <a:r>
              <a:rPr lang="es-ES" sz="4400" b="1" dirty="0"/>
              <a:t>/Rompe el velo de la carne en mí//</a:t>
            </a:r>
          </a:p>
          <a:p>
            <a:pPr algn="ctr">
              <a:buNone/>
            </a:pPr>
            <a:r>
              <a:rPr lang="es-ES" sz="4400" b="1" dirty="0"/>
              <a:t>Cara a cara quiero verte</a:t>
            </a:r>
          </a:p>
          <a:p>
            <a:pPr algn="ctr">
              <a:buNone/>
            </a:pPr>
            <a:r>
              <a:rPr lang="es-ES" sz="4400" b="1" dirty="0"/>
              <a:t>Rompe el velo de la carne mí.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NO TEMAS</a:t>
            </a:r>
            <a:endParaRPr lang="es-ES" sz="4600" b="1" dirty="0"/>
          </a:p>
          <a:p>
            <a:pPr algn="ctr">
              <a:buNone/>
            </a:pPr>
            <a:r>
              <a:rPr lang="es-ES" sz="4600" b="1" dirty="0"/>
              <a:t>No temas pues, yo estoy contigo </a:t>
            </a:r>
          </a:p>
          <a:p>
            <a:pPr algn="ctr">
              <a:buNone/>
            </a:pPr>
            <a:r>
              <a:rPr lang="es-ES" sz="4600" b="1" dirty="0"/>
              <a:t>No desmayes, Yo Soy tu Dios</a:t>
            </a:r>
          </a:p>
          <a:p>
            <a:pPr algn="ctr">
              <a:buNone/>
            </a:pPr>
            <a:r>
              <a:rPr lang="es-ES" sz="4600" b="1" dirty="0"/>
              <a:t>Que te esfuerza, siempre te ayudaré</a:t>
            </a:r>
          </a:p>
          <a:p>
            <a:pPr algn="ctr">
              <a:buNone/>
            </a:pPr>
            <a:r>
              <a:rPr lang="es-ES" sz="4600" b="1" dirty="0"/>
              <a:t>Te sostendré con la diestra de mi rectitud.</a:t>
            </a:r>
          </a:p>
          <a:p>
            <a:pPr algn="ctr">
              <a:buNone/>
            </a:pPr>
            <a:r>
              <a:rPr lang="es-ES" sz="4600" b="1" dirty="0"/>
              <a:t>No temeré tu estás conmigo………..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YO NO SOY HUERFANO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YO NO SOY MÍO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YO POR MEDIO DE TI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YO PUEDO VER LO HERMOSO QUE ERES TU</a:t>
            </a:r>
            <a:endParaRPr lang="es-ES" b="1" dirty="0"/>
          </a:p>
          <a:p>
            <a:pPr>
              <a:buNone/>
            </a:pPr>
            <a:r>
              <a:rPr lang="es-ES_tradnl" b="1" dirty="0">
                <a:hlinkClick r:id="rId6" action="ppaction://hlinksldjump"/>
              </a:rPr>
              <a:t>YO QUIERO ANDAR CON MI JESUS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YO QUIERO DARTE GLORIA Y ALABANZA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YO QUIERO DARTE LAS GRACIAS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YO QUIERO MAS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YO QUIERO MAS DE TI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YO QUIERO SER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YO QUIERO SERVIRTE OH SEÑOR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NO TEMAS PORQUE HAY GIGANTES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No temas porque hay gigantes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Queriendo arrebatarte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tu heredad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Pues su amparo se apartó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de ellos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Mas Dios con nosotros está.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Si Jehová se agradare de nosotros</a:t>
            </a:r>
          </a:p>
          <a:p>
            <a:pPr algn="ctr">
              <a:buNone/>
            </a:pPr>
            <a:r>
              <a:rPr lang="es-ES" sz="4400" b="1" dirty="0"/>
              <a:t>Si no hallare en nosotros rebelión</a:t>
            </a:r>
          </a:p>
          <a:p>
            <a:pPr algn="ctr">
              <a:buNone/>
            </a:pPr>
            <a:r>
              <a:rPr lang="es-ES" sz="4400" b="1" dirty="0"/>
              <a:t>Si encontrase un corazón humilde</a:t>
            </a:r>
          </a:p>
          <a:p>
            <a:pPr algn="ctr">
              <a:buNone/>
            </a:pPr>
            <a:r>
              <a:rPr lang="es-ES" sz="4400" b="1" dirty="0"/>
              <a:t>Que se entrega a El sin condición</a:t>
            </a:r>
          </a:p>
          <a:p>
            <a:pPr algn="ctr">
              <a:buNone/>
            </a:pPr>
            <a:r>
              <a:rPr lang="es-ES" sz="4400" b="1" dirty="0"/>
              <a:t>Olvidándose de todo su pasado</a:t>
            </a:r>
          </a:p>
          <a:p>
            <a:pPr algn="ctr">
              <a:buNone/>
            </a:pPr>
            <a:r>
              <a:rPr lang="es-ES" sz="4400" b="1" dirty="0"/>
              <a:t>Amarguras, rencores y dolor</a:t>
            </a:r>
          </a:p>
          <a:p>
            <a:pPr algn="ctr">
              <a:buNone/>
            </a:pPr>
            <a:r>
              <a:rPr lang="es-ES" sz="4400" b="1" dirty="0"/>
              <a:t>Que le ama más que a sus caminos</a:t>
            </a:r>
          </a:p>
          <a:p>
            <a:pPr algn="ctr">
              <a:buNone/>
            </a:pPr>
            <a:r>
              <a:rPr lang="es-ES" sz="4400" b="1" dirty="0"/>
              <a:t>Y en sus vidas sólo es el Señor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Entonces El oirá desde los cielos </a:t>
            </a:r>
          </a:p>
          <a:p>
            <a:pPr algn="ctr">
              <a:buNone/>
            </a:pPr>
            <a:r>
              <a:rPr lang="es-ES" sz="4000" b="1" dirty="0"/>
              <a:t>Su gracia y su poder descenderán</a:t>
            </a:r>
          </a:p>
          <a:p>
            <a:pPr algn="ctr">
              <a:buNone/>
            </a:pPr>
            <a:r>
              <a:rPr lang="es-ES" sz="4000" b="1" dirty="0"/>
              <a:t>Y Jehová nos entregará la tierra</a:t>
            </a:r>
          </a:p>
          <a:p>
            <a:pPr algn="ctr">
              <a:buNone/>
            </a:pPr>
            <a:r>
              <a:rPr lang="es-ES" sz="4000" b="1" dirty="0"/>
              <a:t>Nuestra herencia prometida Canaán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Levántate, sube a la batalla</a:t>
            </a:r>
          </a:p>
          <a:p>
            <a:pPr algn="ctr">
              <a:buNone/>
            </a:pPr>
            <a:r>
              <a:rPr lang="es-ES" sz="4000" b="1" dirty="0"/>
              <a:t>Ponte la armadura de la fe</a:t>
            </a:r>
          </a:p>
          <a:p>
            <a:pPr algn="ctr">
              <a:buNone/>
            </a:pPr>
            <a:r>
              <a:rPr lang="es-ES" sz="4000" b="1" dirty="0"/>
              <a:t>No dudes, es Dios quien te acompaña</a:t>
            </a:r>
          </a:p>
          <a:p>
            <a:pPr algn="ctr">
              <a:buNone/>
            </a:pPr>
            <a:r>
              <a:rPr lang="es-ES" sz="4000" b="1" dirty="0"/>
              <a:t>La victoria al final será de El.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NO TEMAS PORQUE YO TE REDIMI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No temas porque yo te redimí</a:t>
            </a:r>
          </a:p>
          <a:p>
            <a:pPr algn="ctr">
              <a:buNone/>
            </a:pPr>
            <a:r>
              <a:rPr lang="es-ES" sz="4800" b="1" dirty="0"/>
              <a:t>Yo te puse nombre nuevo</a:t>
            </a:r>
          </a:p>
          <a:p>
            <a:pPr algn="ctr">
              <a:buNone/>
            </a:pPr>
            <a:r>
              <a:rPr lang="es-ES" sz="4800" b="1" dirty="0"/>
              <a:t>Mío eres </a:t>
            </a:r>
          </a:p>
          <a:p>
            <a:pPr algn="ctr">
              <a:buNone/>
            </a:pPr>
            <a:r>
              <a:rPr lang="es-ES" sz="4800" b="1" dirty="0"/>
              <a:t>Cuando pases por las aguas</a:t>
            </a:r>
          </a:p>
          <a:p>
            <a:pPr algn="ctr">
              <a:buNone/>
            </a:pPr>
            <a:r>
              <a:rPr lang="es-ES" sz="4800" b="1" dirty="0"/>
              <a:t>Yo contigo estaré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/>
              <a:t>Y si por los ríos, no te anegarán</a:t>
            </a:r>
          </a:p>
          <a:p>
            <a:pPr algn="ctr">
              <a:buNone/>
            </a:pPr>
            <a:r>
              <a:rPr lang="es-ES" sz="6000" b="1" dirty="0"/>
              <a:t>Cuando pases por el fuego </a:t>
            </a:r>
          </a:p>
          <a:p>
            <a:pPr algn="ctr">
              <a:buNone/>
            </a:pPr>
            <a:r>
              <a:rPr lang="es-ES" sz="6000" b="1" dirty="0"/>
              <a:t>No te quemarás </a:t>
            </a:r>
          </a:p>
          <a:p>
            <a:pPr algn="ctr">
              <a:buNone/>
            </a:pPr>
            <a:r>
              <a:rPr lang="es-ES" sz="6000" b="1" dirty="0"/>
              <a:t>Ni la llama arderá en ti</a:t>
            </a:r>
          </a:p>
          <a:p>
            <a:pPr algn="ctr">
              <a:buNone/>
            </a:pPr>
            <a:r>
              <a:rPr lang="es-ES" sz="6000" b="1" dirty="0"/>
              <a:t>Porque soy tu salvador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NO TODOS DORMIREMOS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No todos dormiremos</a:t>
            </a:r>
          </a:p>
          <a:p>
            <a:pPr algn="ctr">
              <a:buNone/>
            </a:pPr>
            <a:r>
              <a:rPr lang="es-ES" sz="4000" b="1" dirty="0"/>
              <a:t>Más cambiados seremos</a:t>
            </a:r>
          </a:p>
          <a:p>
            <a:pPr algn="ctr">
              <a:buNone/>
            </a:pPr>
            <a:r>
              <a:rPr lang="es-ES" sz="4000" b="1" dirty="0"/>
              <a:t>En un momento, en un abrir de ojos,</a:t>
            </a:r>
          </a:p>
          <a:p>
            <a:pPr algn="ctr">
              <a:buNone/>
            </a:pPr>
            <a:r>
              <a:rPr lang="es-ES" sz="4000" b="1" dirty="0"/>
              <a:t>La trompeta se tocará</a:t>
            </a:r>
          </a:p>
          <a:p>
            <a:pPr algn="ctr">
              <a:buNone/>
            </a:pPr>
            <a:r>
              <a:rPr lang="es-ES" sz="4000" b="1" dirty="0"/>
              <a:t>Y los muertos se levantarán,</a:t>
            </a:r>
          </a:p>
          <a:p>
            <a:pPr algn="ctr">
              <a:buNone/>
            </a:pPr>
            <a:r>
              <a:rPr lang="es-ES" sz="4000" b="1" dirty="0"/>
              <a:t>Incorruptibles y la muerte y el sepulcro</a:t>
            </a:r>
          </a:p>
          <a:p>
            <a:pPr algn="ctr">
              <a:buNone/>
            </a:pPr>
            <a:r>
              <a:rPr lang="es-ES" sz="4000" b="1" dirty="0"/>
              <a:t>Absorbidos en victoria y Dios</a:t>
            </a:r>
          </a:p>
          <a:p>
            <a:pPr algn="ctr">
              <a:buNone/>
            </a:pPr>
            <a:r>
              <a:rPr lang="es-ES" sz="4000" b="1" dirty="0"/>
              <a:t> nuestro Dios todo en todos será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2852"/>
            <a:ext cx="8858279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No estamos sin esperanzas//</a:t>
            </a:r>
          </a:p>
          <a:p>
            <a:pPr algn="ctr">
              <a:buNone/>
            </a:pPr>
            <a:r>
              <a:rPr lang="es-ES" sz="4200" b="1" dirty="0"/>
              <a:t>Ni sin el gozo</a:t>
            </a:r>
          </a:p>
          <a:p>
            <a:pPr algn="ctr">
              <a:buNone/>
            </a:pPr>
            <a:r>
              <a:rPr lang="es-ES" sz="4200" b="1" dirty="0"/>
              <a:t>Ni sin el poder</a:t>
            </a:r>
          </a:p>
          <a:p>
            <a:pPr algn="ctr">
              <a:buNone/>
            </a:pPr>
            <a:r>
              <a:rPr lang="es-ES" sz="4200" b="1" dirty="0"/>
              <a:t>Ni sin alabanza</a:t>
            </a:r>
          </a:p>
          <a:p>
            <a:pPr algn="ctr">
              <a:buNone/>
            </a:pPr>
            <a:r>
              <a:rPr lang="es-ES" sz="4200" b="1" dirty="0"/>
              <a:t>Ni sin la fe</a:t>
            </a:r>
          </a:p>
          <a:p>
            <a:pPr algn="ctr">
              <a:buNone/>
            </a:pPr>
            <a:r>
              <a:rPr lang="es-ES" sz="4200" b="1" dirty="0"/>
              <a:t>Ni sin las fuerzas para correr con valor</a:t>
            </a:r>
          </a:p>
          <a:p>
            <a:pPr algn="ctr">
              <a:buNone/>
            </a:pPr>
            <a:r>
              <a:rPr lang="es-ES" sz="4200" b="1" dirty="0"/>
              <a:t>Ni sin la ayuda</a:t>
            </a:r>
          </a:p>
          <a:p>
            <a:pPr algn="ctr">
              <a:buNone/>
            </a:pPr>
            <a:r>
              <a:rPr lang="es-ES" sz="4200" b="1" dirty="0"/>
              <a:t>La ayuda del Señor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643997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Aunque haya batalla</a:t>
            </a:r>
          </a:p>
          <a:p>
            <a:pPr algn="ctr">
              <a:buNone/>
            </a:pPr>
            <a:r>
              <a:rPr lang="es-ES" sz="4200" b="1" dirty="0"/>
              <a:t>Y haya guerra</a:t>
            </a:r>
          </a:p>
          <a:p>
            <a:pPr algn="ctr">
              <a:buNone/>
            </a:pPr>
            <a:r>
              <a:rPr lang="es-ES" sz="4200" b="1" dirty="0"/>
              <a:t>No temeremos evaluamos el precio</a:t>
            </a:r>
          </a:p>
          <a:p>
            <a:pPr algn="ctr">
              <a:buNone/>
            </a:pPr>
            <a:r>
              <a:rPr lang="es-ES" sz="4200" b="1" dirty="0"/>
              <a:t>El ejercito de Dios</a:t>
            </a:r>
          </a:p>
          <a:p>
            <a:pPr algn="ctr">
              <a:buNone/>
            </a:pPr>
            <a:r>
              <a:rPr lang="es-ES" sz="4200" b="1" dirty="0"/>
              <a:t>A diestra y siniestra</a:t>
            </a:r>
          </a:p>
          <a:p>
            <a:pPr algn="ctr">
              <a:buNone/>
            </a:pPr>
            <a:r>
              <a:rPr lang="es-ES" sz="4200" b="1" dirty="0"/>
              <a:t>El capitán siendo Cristo</a:t>
            </a:r>
          </a:p>
          <a:p>
            <a:pPr algn="ctr">
              <a:buNone/>
            </a:pPr>
            <a:r>
              <a:rPr lang="es-ES" sz="4200" b="1" dirty="0"/>
              <a:t>El enemigo la muerte</a:t>
            </a:r>
          </a:p>
          <a:p>
            <a:pPr algn="ctr">
              <a:buNone/>
            </a:pPr>
            <a:r>
              <a:rPr lang="es-ES" sz="4200" b="1" dirty="0"/>
              <a:t>Y los Santos eternos </a:t>
            </a:r>
          </a:p>
          <a:p>
            <a:pPr algn="ctr">
              <a:buNone/>
            </a:pPr>
            <a:r>
              <a:rPr lang="es-ES" sz="4200" b="1" dirty="0"/>
              <a:t>Nos están animando</a:t>
            </a:r>
          </a:p>
          <a:p>
            <a:pPr algn="ctr"/>
            <a:endParaRPr lang="es-ES" sz="4200" b="1" dirty="0"/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NO VUELVO ATRÁS</a:t>
            </a:r>
            <a:endParaRPr lang="es-ES" sz="40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/No vuelvo atrás, Israel, no vuelvo atrás//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el Reino de Dios ya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vuelvo atrás, Israel no vuelvo atrás.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/Seguid andando, Israel seguid andando//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el Reino de Dios ya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seguid andando, Israel seguid andando.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Seguid marchando...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Estad en la promesa …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NOS HUMILLAMOS Y NOS POSTRAMOS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Nos humillamos y nos postramos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Espíritu ven haznos humildes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Tornamos los ojos de la maldad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Ya hemos quitado los ídolos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Danos manos limpias, Corazones puros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daremos nuestra alma a otro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Danos manos limpias, corazones puros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daremos nuestra alma a otro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//Queremos ser la generación que busque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busque tu rostro Oh Dios de Jacob//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YO QUIERO UN CAMBIO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YO QUIERO VENCER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YO QUIERO VER A ISRAEL 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YO SE QUE ESTAS AQUÍ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6" action="ppaction://hlinksldjump"/>
              </a:rPr>
              <a:t>YO SE QUE MI REDENTOR VIVE</a:t>
            </a:r>
            <a:endParaRPr lang="es-ES" dirty="0"/>
          </a:p>
          <a:p>
            <a:pPr>
              <a:buNone/>
            </a:pPr>
            <a:r>
              <a:rPr lang="es-ES" b="1" dirty="0">
                <a:hlinkClick r:id="rId7" action="ppaction://hlinksldjump"/>
              </a:rPr>
              <a:t>YO SOY EL TABERNACULO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8" action="ppaction://hlinksldjump"/>
              </a:rPr>
              <a:t>YO SOY LA VID VERDADERA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9" action="ppaction://hlinksldjump"/>
              </a:rPr>
              <a:t>YO SOY TESTIGO DEL PODER DE DIOS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0" action="ppaction://hlinksldjump"/>
              </a:rPr>
              <a:t>YO SOY TU DIOS TU SANADOR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1" action="ppaction://hlinksldjump"/>
              </a:rPr>
              <a:t>YO TE AMO CON EL AMOR DEL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2" action="ppaction://hlinksldjump"/>
              </a:rPr>
              <a:t>YO TENGO LA LIBERTAD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13" action="ppaction://hlinksldjump"/>
              </a:rPr>
              <a:t>YO VEO A CRISTO EN TI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NOS REUNIMOS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Nos reunimos como el cuerpo del Señor</a:t>
            </a:r>
          </a:p>
          <a:p>
            <a:pPr algn="ctr">
              <a:buNone/>
            </a:pPr>
            <a:r>
              <a:rPr lang="es-ES" sz="5400" b="1" dirty="0"/>
              <a:t>De acuerdo y en adoración </a:t>
            </a:r>
          </a:p>
          <a:p>
            <a:pPr algn="ctr">
              <a:buNone/>
            </a:pPr>
            <a:r>
              <a:rPr lang="es-ES" sz="5400" b="1" dirty="0"/>
              <a:t>Pues en casa de piedra no habita Dios</a:t>
            </a:r>
          </a:p>
          <a:p>
            <a:pPr algn="ctr">
              <a:buNone/>
            </a:pPr>
            <a:r>
              <a:rPr lang="es-ES" sz="5400" b="1" dirty="0"/>
              <a:t>Sino El mora en el corazón.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643997" cy="650085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Somos sus manos y sus pies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Sus oídos y sus ojos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El es cabeza y por su sangre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Nos provee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mientras toca nuestras vidas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Forma uniones irrompibles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Somos el cuerpo visible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del Señor.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NUEVO ACEITE DE DIOS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Nuevo aceite de Dios,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del trono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Oh Señor danos hoy,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nuevo aceite de Dios.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Poder necesitamos en la que hora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que andamos,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Oh Señor danos hoy,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nuevo aceite de Dios.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Nuevo vino de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de tu viña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Oh Señor danos hoy,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nuevo aceite de Dios.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Gracia necesitamos en la hora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en que andamos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Oh Señor danos hoy,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nuevo aceite de Dios.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NUNCA HAY UNA RAZON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Nunca hay una razón tan fuerte en mí</a:t>
            </a:r>
          </a:p>
          <a:p>
            <a:pPr algn="ctr">
              <a:buNone/>
            </a:pPr>
            <a:r>
              <a:rPr lang="es-ES" sz="4800" b="1" dirty="0"/>
              <a:t>Para dejar de alabar al Señor</a:t>
            </a:r>
          </a:p>
          <a:p>
            <a:pPr algn="ctr">
              <a:buNone/>
            </a:pPr>
            <a:r>
              <a:rPr lang="es-ES" sz="4800" b="1" dirty="0"/>
              <a:t>Y al ponerse el camino más estrecho para mí</a:t>
            </a:r>
          </a:p>
          <a:p>
            <a:pPr algn="ctr">
              <a:buNone/>
            </a:pPr>
            <a:r>
              <a:rPr lang="es-ES" sz="4800" b="1" dirty="0"/>
              <a:t>Adelante a alabar al Señor.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Le alabo y al hacerlo amén</a:t>
            </a:r>
          </a:p>
          <a:p>
            <a:pPr algn="ctr">
              <a:buNone/>
            </a:pPr>
            <a:r>
              <a:rPr lang="es-ES" sz="4400" b="1" dirty="0"/>
              <a:t>Todas las cosas me ayudan a bien</a:t>
            </a:r>
          </a:p>
          <a:p>
            <a:pPr algn="ctr">
              <a:buNone/>
            </a:pPr>
            <a:r>
              <a:rPr lang="es-ES" sz="4400" b="1" dirty="0"/>
              <a:t>Le alabo no me conviene a mí</a:t>
            </a:r>
          </a:p>
          <a:p>
            <a:pPr algn="ctr">
              <a:buNone/>
            </a:pPr>
            <a:r>
              <a:rPr lang="es-ES" sz="4400" b="1" dirty="0"/>
              <a:t>El dejar de alabar al Señor.</a:t>
            </a:r>
          </a:p>
          <a:p>
            <a:pPr algn="ctr">
              <a:buNone/>
            </a:pPr>
            <a:r>
              <a:rPr lang="es-ES" sz="4400" b="1" dirty="0"/>
              <a:t>Alábalo es tu deber</a:t>
            </a:r>
          </a:p>
          <a:p>
            <a:pPr algn="ctr">
              <a:buNone/>
            </a:pPr>
            <a:r>
              <a:rPr lang="es-ES" sz="4400" b="1" dirty="0"/>
              <a:t>Todas las cosas te ayudan a bien</a:t>
            </a:r>
          </a:p>
          <a:p>
            <a:pPr algn="ctr">
              <a:buNone/>
            </a:pPr>
            <a:r>
              <a:rPr lang="es-ES" sz="4400" b="1" dirty="0"/>
              <a:t>Alábalo no te conviene a ti</a:t>
            </a:r>
          </a:p>
          <a:p>
            <a:pPr algn="ctr">
              <a:buNone/>
            </a:pPr>
            <a:r>
              <a:rPr lang="es-ES" sz="4400" b="1" dirty="0"/>
              <a:t>El dejar de alabar al Señor.</a:t>
            </a:r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NUNCA VENDRA EL FIN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Nunca vendrá el fin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En su reino que es para siempre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Siempre habrá el aumento de su faz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Su gobierno reposara sobre su hombro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Y en su reino no habrá un fin//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Para siempre estará su reino sobre la  tierra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Tuyo es el reino y el poder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Tuya es la gloria eternamente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Tuyo es el reino y el poder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Tuya es la gloria para siempre amen </a:t>
            </a:r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800" b="1" dirty="0">
                <a:hlinkClick r:id="rId2" action="ppaction://hlinksldjump"/>
              </a:rPr>
              <a:t>OH AMOR DE DIOS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¡Oh Amor de Dios! Su inmensidad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El hombre no podría contar,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Ni comprender la gran verdad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 Dios al hombre pudo amar.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Cuando el pecar entró al hogar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De Adán y Eva en Edén,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Dios les sacó, más prometió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Un Salvador también.</a:t>
            </a:r>
          </a:p>
          <a:p>
            <a:pPr algn="ctr">
              <a:spcBef>
                <a:spcPts val="0"/>
              </a:spcBef>
              <a:buNone/>
            </a:pPr>
            <a:endParaRPr lang="es-ES" sz="4800" b="1" dirty="0"/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¡Oh Amor de Dios! Brotando está,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¡Inmensurable, eternal!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las edades durará,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Inagotable raudal.</a:t>
            </a:r>
          </a:p>
          <a:p>
            <a:pPr algn="ctr">
              <a:spcBef>
                <a:spcPts val="0"/>
              </a:spcBef>
              <a:buNone/>
            </a:pP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Si fuera tinta todo el mar,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todo el cielo un gran papel,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cada hombre un escritor,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cada hoja un pincel,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Nunca podrían describir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gran Amor de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 al hombre pudo redimir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 su pecado atroz.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 Y cuando el tiempo pasará</a:t>
            </a:r>
          </a:p>
          <a:p>
            <a:pPr algn="ctr">
              <a:buNone/>
            </a:pPr>
            <a:r>
              <a:rPr lang="es-ES" sz="4000" b="1" dirty="0"/>
              <a:t>Con cada reino mundanal,</a:t>
            </a:r>
          </a:p>
          <a:p>
            <a:pPr algn="ctr">
              <a:buNone/>
            </a:pPr>
            <a:r>
              <a:rPr lang="es-ES" sz="4000" b="1" dirty="0"/>
              <a:t>Y cada reino caerá</a:t>
            </a:r>
          </a:p>
          <a:p>
            <a:pPr algn="ctr">
              <a:buNone/>
            </a:pPr>
            <a:r>
              <a:rPr lang="es-ES" sz="4000" b="1" dirty="0"/>
              <a:t>Con cada trama y plan carnal.</a:t>
            </a:r>
          </a:p>
          <a:p>
            <a:pPr algn="ctr">
              <a:buNone/>
            </a:pPr>
            <a:r>
              <a:rPr lang="es-ES" sz="4000" b="1" dirty="0"/>
              <a:t>El gran amor del Redentor</a:t>
            </a:r>
          </a:p>
          <a:p>
            <a:pPr algn="ctr">
              <a:buNone/>
            </a:pPr>
            <a:r>
              <a:rPr lang="es-ES" sz="4000" b="1" dirty="0"/>
              <a:t>Por siempre durará;</a:t>
            </a:r>
          </a:p>
          <a:p>
            <a:pPr algn="ctr">
              <a:buNone/>
            </a:pPr>
            <a:r>
              <a:rPr lang="es-ES" sz="4000" b="1" dirty="0"/>
              <a:t>La gran canción de salvación </a:t>
            </a:r>
          </a:p>
          <a:p>
            <a:pPr algn="ctr">
              <a:buNone/>
            </a:pPr>
            <a:r>
              <a:rPr lang="es-ES" sz="4000" b="1" dirty="0"/>
              <a:t>Su pueblo cantará.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hlinkClick r:id="rId2" action="ppaction://hlinksldjump"/>
              </a:rPr>
              <a:t>YO VEO A MI HERMANO PERFECTO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3" action="ppaction://hlinksldjump"/>
              </a:rPr>
              <a:t>YO VI AL SEÑOR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4" action="ppaction://hlinksldjump"/>
              </a:rPr>
              <a:t>YO  VI AL SEÑOR ALTO Y SUBLIME</a:t>
            </a:r>
            <a:endParaRPr lang="es-ES" b="1" dirty="0"/>
          </a:p>
          <a:p>
            <a:pPr>
              <a:buNone/>
            </a:pPr>
            <a:r>
              <a:rPr lang="es-ES" b="1" dirty="0">
                <a:hlinkClick r:id="rId5" action="ppaction://hlinksldjump"/>
              </a:rPr>
              <a:t>YO Y MI CASA SERVIREMOS A JEHOVA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OH DIOS CUANTO AMO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Oh Dios cuanto amo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La morada de tu casa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Amo el lugar donde mora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tu Gloria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en la congregación te bendeciré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cuanto amo la morada de tu casa </a:t>
            </a:r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OH HERMANO BUSCA EL REYNO</a:t>
            </a:r>
            <a:endParaRPr lang="es-ES" sz="4800" b="1" dirty="0"/>
          </a:p>
          <a:p>
            <a:pPr algn="ctr">
              <a:buNone/>
            </a:pPr>
            <a:r>
              <a:rPr lang="es-ES" sz="5400" b="1" dirty="0"/>
              <a:t>Oh hermano busca el Reino</a:t>
            </a:r>
          </a:p>
          <a:p>
            <a:pPr algn="ctr">
              <a:buNone/>
            </a:pPr>
            <a:r>
              <a:rPr lang="es-ES" sz="5400" b="1" dirty="0"/>
              <a:t>En vez de buscar lo demás</a:t>
            </a:r>
          </a:p>
          <a:p>
            <a:pPr algn="ctr">
              <a:buNone/>
            </a:pPr>
            <a:r>
              <a:rPr lang="es-ES" sz="5400" b="1" dirty="0"/>
              <a:t>Siempre comparte</a:t>
            </a:r>
          </a:p>
          <a:p>
            <a:pPr algn="ctr">
              <a:buNone/>
            </a:pPr>
            <a:r>
              <a:rPr lang="es-ES" sz="5400" b="1" dirty="0"/>
              <a:t>El Amor de Cristo</a:t>
            </a:r>
          </a:p>
          <a:p>
            <a:pPr algn="ctr">
              <a:buNone/>
            </a:pPr>
            <a:r>
              <a:rPr lang="es-ES" sz="5400" b="1" dirty="0"/>
              <a:t>El aumento viene de sembrar</a:t>
            </a:r>
          </a:p>
          <a:p>
            <a:pPr algn="ctr"/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Echa tu pan sobre las aguas</a:t>
            </a:r>
          </a:p>
          <a:p>
            <a:pPr algn="ctr">
              <a:buNone/>
            </a:pPr>
            <a:r>
              <a:rPr lang="es-ES" sz="5400" b="1" dirty="0"/>
              <a:t>Después de días lo hallaras//</a:t>
            </a:r>
          </a:p>
          <a:p>
            <a:pPr algn="ctr">
              <a:buNone/>
            </a:pPr>
            <a:r>
              <a:rPr lang="es-ES" sz="5400" b="1" dirty="0"/>
              <a:t>Medida buena, apretada, remecida</a:t>
            </a:r>
          </a:p>
          <a:p>
            <a:pPr algn="ctr">
              <a:buNone/>
            </a:pPr>
            <a:r>
              <a:rPr lang="es-ES" sz="5400" b="1" dirty="0"/>
              <a:t>Y rebozando</a:t>
            </a:r>
          </a:p>
          <a:p>
            <a:pPr algn="ctr">
              <a:buNone/>
            </a:pPr>
            <a:r>
              <a:rPr lang="es-ES" sz="5400" b="1" dirty="0"/>
              <a:t>Después de días lo hallarás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Hay hermanos que no reciben</a:t>
            </a:r>
          </a:p>
          <a:p>
            <a:pPr algn="ctr">
              <a:buNone/>
            </a:pPr>
            <a:r>
              <a:rPr lang="es-ES" sz="4000" b="1" dirty="0"/>
              <a:t>Nada, nada del Señor</a:t>
            </a:r>
          </a:p>
          <a:p>
            <a:pPr algn="ctr">
              <a:buNone/>
            </a:pPr>
            <a:r>
              <a:rPr lang="es-ES" sz="4000" b="1" dirty="0"/>
              <a:t>Están luchando, su fe temblando</a:t>
            </a:r>
          </a:p>
          <a:p>
            <a:pPr algn="ctr">
              <a:buNone/>
            </a:pPr>
            <a:r>
              <a:rPr lang="es-ES" sz="4000" b="1" dirty="0"/>
              <a:t>Tienen problemas vuelven atrás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No se preocupen sigan viviendo</a:t>
            </a:r>
          </a:p>
          <a:p>
            <a:pPr algn="ctr">
              <a:buNone/>
            </a:pPr>
            <a:r>
              <a:rPr lang="es-ES" sz="4000" b="1" dirty="0"/>
              <a:t>Como Dios lo manda hacer</a:t>
            </a:r>
          </a:p>
          <a:p>
            <a:pPr algn="ctr">
              <a:buNone/>
            </a:pPr>
            <a:r>
              <a:rPr lang="es-ES" sz="4000" b="1" dirty="0"/>
              <a:t>No se desanimen, sigan sembrando</a:t>
            </a:r>
          </a:p>
          <a:p>
            <a:pPr algn="ctr">
              <a:buNone/>
            </a:pPr>
            <a:r>
              <a:rPr lang="es-ES" sz="4000" b="1" dirty="0"/>
              <a:t>La cosecha llegará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OH JEHOVA MUCHOS SON MIS ADVERSARIOS</a:t>
            </a:r>
            <a:endParaRPr lang="es-ES" sz="4400" b="1" dirty="0"/>
          </a:p>
          <a:p>
            <a:pPr algn="ctr"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Jehová muchos son mis adversarios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Muchos son los que se levantan contra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Muchos son los que dicen de mí;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hay para El Salvación en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Jehová es escudo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Alrededor de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 mi gloria y el que levanta mi cabeza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Con mi voz clamé a Jehová</a:t>
            </a:r>
          </a:p>
          <a:p>
            <a:pPr algn="ctr">
              <a:buNone/>
            </a:pPr>
            <a:r>
              <a:rPr lang="es-ES" sz="4200" b="1" dirty="0"/>
              <a:t>Me respondió desde su monte Santo</a:t>
            </a:r>
          </a:p>
          <a:p>
            <a:pPr algn="ctr">
              <a:buNone/>
            </a:pPr>
            <a:r>
              <a:rPr lang="es-ES" sz="4200" b="1" dirty="0"/>
              <a:t> </a:t>
            </a:r>
          </a:p>
          <a:p>
            <a:pPr algn="ctr">
              <a:buNone/>
            </a:pPr>
            <a:r>
              <a:rPr lang="es-ES" sz="4200" b="1" dirty="0"/>
              <a:t>No temeré a diez millares de gentes</a:t>
            </a:r>
          </a:p>
          <a:p>
            <a:pPr algn="ctr">
              <a:buNone/>
            </a:pPr>
            <a:r>
              <a:rPr lang="es-ES" sz="4200" b="1" dirty="0"/>
              <a:t>Que pusieren sitio contra mí</a:t>
            </a:r>
          </a:p>
          <a:p>
            <a:pPr algn="ctr">
              <a:buNone/>
            </a:pPr>
            <a:r>
              <a:rPr lang="es-ES" sz="4200" b="1" dirty="0"/>
              <a:t> </a:t>
            </a:r>
          </a:p>
          <a:p>
            <a:pPr algn="ctr">
              <a:buNone/>
            </a:pPr>
            <a:r>
              <a:rPr lang="es-ES" sz="4200" b="1" dirty="0"/>
              <a:t>Yo me acosté dormí y desperté</a:t>
            </a:r>
          </a:p>
          <a:p>
            <a:pPr algn="ctr">
              <a:buNone/>
            </a:pPr>
            <a:r>
              <a:rPr lang="es-ES" sz="4200" b="1" dirty="0"/>
              <a:t>Porque Jehová me sustentaba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5200" b="1" dirty="0">
                <a:hlinkClick r:id="rId2" action="ppaction://hlinksldjump"/>
              </a:rPr>
              <a:t>OH PADRE DI LA PALABRA</a:t>
            </a:r>
            <a:endParaRPr lang="es-ES" sz="5200" b="1" dirty="0"/>
          </a:p>
          <a:p>
            <a:pPr algn="ctr">
              <a:buNone/>
            </a:pPr>
            <a:r>
              <a:rPr lang="es-ES_tradnl" sz="5200" b="1" dirty="0"/>
              <a:t>Oh padre di la palabra///</a:t>
            </a:r>
            <a:endParaRPr lang="es-ES" sz="5200" b="1" dirty="0"/>
          </a:p>
          <a:p>
            <a:pPr algn="ctr">
              <a:buNone/>
            </a:pPr>
            <a:r>
              <a:rPr lang="es-ES_tradnl" sz="5200" b="1" dirty="0"/>
              <a:t>y tu siervo sanara</a:t>
            </a:r>
            <a:endParaRPr lang="es-ES" sz="5200" b="1" dirty="0"/>
          </a:p>
          <a:p>
            <a:pPr algn="ctr">
              <a:buNone/>
            </a:pPr>
            <a:r>
              <a:rPr lang="es-ES_tradnl" sz="5200" b="1" dirty="0"/>
              <a:t>Envía el rema a mi vida</a:t>
            </a:r>
            <a:endParaRPr lang="es-ES" sz="5200" b="1" dirty="0"/>
          </a:p>
          <a:p>
            <a:pPr algn="ctr">
              <a:buNone/>
            </a:pPr>
            <a:r>
              <a:rPr lang="es-ES_tradnl" sz="5200" b="1" dirty="0"/>
              <a:t>Envía el rema a mi vida</a:t>
            </a:r>
            <a:endParaRPr lang="es-ES" sz="5200" b="1" dirty="0"/>
          </a:p>
          <a:p>
            <a:pPr algn="ctr">
              <a:buNone/>
            </a:pPr>
            <a:r>
              <a:rPr lang="es-ES_tradnl" sz="5200" b="1" dirty="0"/>
              <a:t>Envía el rema a mi vida</a:t>
            </a:r>
            <a:endParaRPr lang="es-ES" sz="5200" b="1" dirty="0"/>
          </a:p>
          <a:p>
            <a:pPr algn="ctr">
              <a:buNone/>
            </a:pPr>
            <a:r>
              <a:rPr lang="es-ES_tradnl" sz="5200" b="1" dirty="0"/>
              <a:t>y andaré sobre el mar </a:t>
            </a:r>
            <a:endParaRPr lang="es-ES" sz="5200" b="1" dirty="0"/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OH QUE AMIGO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Oh que amigo nos es Cristo </a:t>
            </a:r>
          </a:p>
          <a:p>
            <a:pPr algn="ctr">
              <a:buNone/>
            </a:pPr>
            <a:r>
              <a:rPr lang="es-ES" sz="4000" b="1" dirty="0"/>
              <a:t>El llevó nuestro dolor </a:t>
            </a:r>
          </a:p>
          <a:p>
            <a:pPr algn="ctr">
              <a:buNone/>
            </a:pPr>
            <a:r>
              <a:rPr lang="es-ES" sz="4000" b="1" dirty="0"/>
              <a:t>Y nos manda que llevemos </a:t>
            </a:r>
          </a:p>
          <a:p>
            <a:pPr algn="ctr">
              <a:buNone/>
            </a:pPr>
            <a:r>
              <a:rPr lang="es-ES" sz="4000" b="1" dirty="0"/>
              <a:t>Todo a Dios en oración</a:t>
            </a:r>
          </a:p>
          <a:p>
            <a:pPr algn="ctr">
              <a:buNone/>
            </a:pPr>
            <a:r>
              <a:rPr lang="es-ES" sz="4000" b="1" dirty="0"/>
              <a:t>Vive el hombre desprovisto </a:t>
            </a:r>
          </a:p>
          <a:p>
            <a:pPr algn="ctr">
              <a:buNone/>
            </a:pPr>
            <a:r>
              <a:rPr lang="es-ES" sz="4000" b="1" dirty="0"/>
              <a:t>De paz, gozo y santo amor </a:t>
            </a:r>
          </a:p>
          <a:p>
            <a:pPr algn="ctr">
              <a:buNone/>
            </a:pPr>
            <a:r>
              <a:rPr lang="es-ES" sz="4000" b="1" dirty="0"/>
              <a:t>Eso es porque no llevamos </a:t>
            </a:r>
          </a:p>
          <a:p>
            <a:pPr algn="ctr">
              <a:buNone/>
            </a:pPr>
            <a:r>
              <a:rPr lang="es-ES" sz="4000" b="1" dirty="0"/>
              <a:t>Todo a Dios en oración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715435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Te desprecian tus amigos?</a:t>
            </a:r>
          </a:p>
          <a:p>
            <a:pPr algn="ctr">
              <a:buNone/>
            </a:pPr>
            <a:r>
              <a:rPr lang="es-ES" sz="4800" b="1" dirty="0"/>
              <a:t>Cuéntaselo en oración </a:t>
            </a:r>
          </a:p>
          <a:p>
            <a:pPr algn="ctr">
              <a:buNone/>
            </a:pPr>
            <a:r>
              <a:rPr lang="es-ES" sz="4800" b="1" dirty="0"/>
              <a:t>En sus brazos de amor tierno </a:t>
            </a:r>
          </a:p>
          <a:p>
            <a:pPr algn="ctr">
              <a:buNone/>
            </a:pPr>
            <a:r>
              <a:rPr lang="es-ES" sz="4800" b="1" dirty="0"/>
              <a:t>Paz tendrá tu corazón</a:t>
            </a:r>
          </a:p>
          <a:p>
            <a:pPr algn="ctr">
              <a:buNone/>
            </a:pPr>
            <a:r>
              <a:rPr lang="es-ES" sz="4800" b="1" dirty="0"/>
              <a:t>Jesucristo es nuestro amigo </a:t>
            </a:r>
          </a:p>
          <a:p>
            <a:pPr algn="ctr">
              <a:buNone/>
            </a:pPr>
            <a:r>
              <a:rPr lang="es-ES" sz="4800" b="1" dirty="0"/>
              <a:t>De esto prueba nos mostró </a:t>
            </a:r>
          </a:p>
          <a:p>
            <a:pPr algn="ctr">
              <a:buNone/>
            </a:pPr>
            <a:r>
              <a:rPr lang="es-ES" sz="4800" b="1" dirty="0"/>
              <a:t>Pues para llevar consigo </a:t>
            </a:r>
          </a:p>
          <a:p>
            <a:pPr algn="ctr">
              <a:buNone/>
            </a:pPr>
            <a:r>
              <a:rPr lang="es-ES" sz="4800" b="1" dirty="0"/>
              <a:t>Al culpable, se humanó</a:t>
            </a:r>
          </a:p>
          <a:p>
            <a:pPr algn="ctr"/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600" b="1" dirty="0"/>
              <a:t>El castigo de su pueblo </a:t>
            </a:r>
          </a:p>
          <a:p>
            <a:pPr algn="ctr">
              <a:buNone/>
            </a:pPr>
            <a:r>
              <a:rPr lang="es-ES" sz="6600" b="1" dirty="0"/>
              <a:t>En su muerte El triunfó</a:t>
            </a:r>
          </a:p>
          <a:p>
            <a:pPr algn="ctr">
              <a:buNone/>
            </a:pPr>
            <a:r>
              <a:rPr lang="es-ES" sz="6600" b="1" dirty="0"/>
              <a:t>Cristo es un amigo eterno</a:t>
            </a:r>
          </a:p>
          <a:p>
            <a:pPr algn="ctr">
              <a:buNone/>
            </a:pPr>
            <a:r>
              <a:rPr lang="es-ES" sz="6600" b="1" dirty="0"/>
              <a:t>Solo en El confío yo  </a:t>
            </a:r>
          </a:p>
          <a:p>
            <a:pPr algn="ctr"/>
            <a:endParaRPr lang="es-ES" sz="6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OH QUIEN TUVIESE TAL CORAZON</a:t>
            </a:r>
            <a:endParaRPr lang="es-ES" sz="4600" b="1" dirty="0"/>
          </a:p>
          <a:p>
            <a:pPr algn="ctr">
              <a:buNone/>
            </a:pPr>
            <a:r>
              <a:rPr lang="es-ES" sz="4600" b="1" dirty="0"/>
              <a:t>Oh quién tuviese tal corazón </a:t>
            </a:r>
          </a:p>
          <a:p>
            <a:pPr algn="ctr">
              <a:buNone/>
            </a:pPr>
            <a:r>
              <a:rPr lang="es-ES" sz="4600" b="1" dirty="0"/>
              <a:t>que me temiese </a:t>
            </a:r>
          </a:p>
          <a:p>
            <a:pPr algn="ctr">
              <a:buNone/>
            </a:pPr>
            <a:r>
              <a:rPr lang="es-ES" sz="4600" b="1" dirty="0"/>
              <a:t>Y guardase mis mandamientos siempre</a:t>
            </a:r>
          </a:p>
          <a:p>
            <a:pPr algn="ctr">
              <a:buNone/>
            </a:pPr>
            <a:r>
              <a:rPr lang="es-ES" sz="4600" b="1" dirty="0"/>
              <a:t>Para que a él y a sus hijos </a:t>
            </a:r>
          </a:p>
          <a:p>
            <a:pPr algn="ctr">
              <a:buNone/>
            </a:pPr>
            <a:r>
              <a:rPr lang="es-ES" sz="4600" b="1" dirty="0"/>
              <a:t>les fuese bien </a:t>
            </a:r>
          </a:p>
          <a:p>
            <a:pPr algn="ctr">
              <a:buNone/>
            </a:pPr>
            <a:r>
              <a:rPr lang="es-ES" sz="4600" b="1" dirty="0"/>
              <a:t>Oh quién tuviese tal corazón.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858279" cy="6857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Andad en el camino que el Señor os ha mandado </a:t>
            </a:r>
          </a:p>
          <a:p>
            <a:pPr algn="ctr">
              <a:buNone/>
            </a:pPr>
            <a:r>
              <a:rPr lang="es-ES" sz="5400" b="1" dirty="0"/>
              <a:t>Para que viváis y os vaya bien </a:t>
            </a:r>
          </a:p>
          <a:p>
            <a:pPr algn="ctr">
              <a:buNone/>
            </a:pPr>
            <a:r>
              <a:rPr lang="es-ES" sz="5400" b="1" dirty="0"/>
              <a:t>Para que viváis largos días en la tierra</a:t>
            </a:r>
          </a:p>
          <a:p>
            <a:pPr algn="ctr">
              <a:buNone/>
            </a:pPr>
            <a:r>
              <a:rPr lang="es-ES" sz="5400" b="1" dirty="0"/>
              <a:t>La cual has de poseer </a:t>
            </a:r>
          </a:p>
          <a:p>
            <a:pPr algn="ctr">
              <a:buNone/>
            </a:pPr>
            <a:r>
              <a:rPr lang="es-ES" sz="5400" b="1" dirty="0"/>
              <a:t>Oh quién tuviese tal corazón</a:t>
            </a:r>
          </a:p>
          <a:p>
            <a:pPr algn="ctr"/>
            <a:endParaRPr lang="es-ES" sz="5400" b="1" dirty="0"/>
          </a:p>
          <a:p>
            <a:pPr algn="ctr">
              <a:buNone/>
            </a:pP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858279" cy="6857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OH SEÑOR DIOS DEL CIELO</a:t>
            </a:r>
            <a:endParaRPr lang="es-ES" sz="5400" b="1" dirty="0"/>
          </a:p>
          <a:p>
            <a:pPr algn="ctr">
              <a:spcBef>
                <a:spcPts val="0"/>
              </a:spcBef>
              <a:buNone/>
            </a:pPr>
            <a:r>
              <a:rPr lang="es-ES" sz="4900" b="1" dirty="0"/>
              <a:t>Oh señor Dios del cielo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900" b="1" dirty="0"/>
              <a:t>Oh gran Dios Omnipotente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900" b="1" dirty="0"/>
              <a:t>el que guarda pacto con los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900" b="1" dirty="0"/>
              <a:t>que aman y obedecen a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900" b="1" dirty="0"/>
              <a:t>que tus oídos y  ojos estén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900" b="1" dirty="0"/>
              <a:t>atentos al clamor de tu pueblo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900" b="1" dirty="0"/>
              <a:t>tanto de día como de noche</a:t>
            </a:r>
          </a:p>
          <a:p>
            <a:pPr algn="ctr">
              <a:buNone/>
            </a:pPr>
            <a:endParaRPr lang="es-ES" sz="5400" b="1" dirty="0"/>
          </a:p>
          <a:p>
            <a:pPr algn="ctr"/>
            <a:endParaRPr lang="es-ES" sz="5400" b="1" dirty="0"/>
          </a:p>
          <a:p>
            <a:pPr algn="ctr">
              <a:buNone/>
            </a:pP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0"/>
            <a:ext cx="9144000" cy="685799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pero dijiste que si te buscaremos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nos reunirías en uno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 lugar que has escogido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para morada de tu Nombre </a:t>
            </a:r>
          </a:p>
          <a:p>
            <a:pPr algn="ctr"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Contra ti hemos pecado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ni tus mandamientos guardamos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ni los juicios ni los estatutos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has puesto en nuestros corazones</a:t>
            </a:r>
          </a:p>
          <a:p>
            <a:pPr algn="ctr">
              <a:buNone/>
            </a:pPr>
            <a:endParaRPr lang="es-ES" sz="4400" dirty="0"/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0"/>
            <a:ext cx="9144000" cy="6857999"/>
          </a:xfrm>
        </p:spPr>
        <p:txBody>
          <a:bodyPr>
            <a:noAutofit/>
          </a:bodyPr>
          <a:lstStyle/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Confesamos nuestros pecados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los nuestros y los de tu pueblo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hemos hecho maldad no obedecimos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tu palabra en nosotros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 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Estos son tus siervos, 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aquí esta tu pueblo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oye nuestras oraciones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es-ES" sz="4400" b="1" dirty="0"/>
              <a:t>buscamos tenerte a ti </a:t>
            </a:r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OH SEÑOR ESCONDEME EN TI</a:t>
            </a:r>
            <a:endParaRPr lang="es-ES" sz="4600" b="1" dirty="0"/>
          </a:p>
          <a:p>
            <a:pPr algn="ctr">
              <a:buNone/>
            </a:pPr>
            <a:r>
              <a:rPr lang="es-ES" sz="4600" b="1" dirty="0"/>
              <a:t>Oh Señor escóndeme en Ti</a:t>
            </a:r>
          </a:p>
          <a:p>
            <a:pPr algn="ctr">
              <a:buNone/>
            </a:pPr>
            <a:r>
              <a:rPr lang="es-ES" sz="4600" b="1" dirty="0"/>
              <a:t>Haz mis ojos ver, mis oídos oír</a:t>
            </a:r>
          </a:p>
          <a:p>
            <a:pPr algn="ctr">
              <a:buNone/>
            </a:pPr>
            <a:r>
              <a:rPr lang="es-ES" sz="4600" b="1" dirty="0"/>
              <a:t> </a:t>
            </a:r>
          </a:p>
          <a:p>
            <a:pPr algn="ctr">
              <a:buNone/>
            </a:pPr>
            <a:r>
              <a:rPr lang="es-ES" sz="4600" b="1" dirty="0"/>
              <a:t>Escóndeme en Ti Señor</a:t>
            </a:r>
          </a:p>
          <a:p>
            <a:pPr algn="ctr">
              <a:buNone/>
            </a:pPr>
            <a:r>
              <a:rPr lang="es-ES" sz="4600" b="1" dirty="0"/>
              <a:t>No quites tu mano de mí</a:t>
            </a:r>
          </a:p>
          <a:p>
            <a:pPr algn="ctr">
              <a:buNone/>
            </a:pPr>
            <a:r>
              <a:rPr lang="es-ES" sz="4600" b="1" dirty="0"/>
              <a:t>Hasta que tú obra </a:t>
            </a:r>
          </a:p>
          <a:p>
            <a:pPr algn="ctr">
              <a:buNone/>
            </a:pPr>
            <a:r>
              <a:rPr lang="es-ES" sz="4600" b="1" dirty="0"/>
              <a:t>Sea completada mí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Haz resplandecer, </a:t>
            </a:r>
          </a:p>
          <a:p>
            <a:pPr algn="ctr">
              <a:buNone/>
            </a:pPr>
            <a:r>
              <a:rPr lang="es-ES" sz="4800" b="1" dirty="0"/>
              <a:t>tu luz en mi ser</a:t>
            </a:r>
          </a:p>
          <a:p>
            <a:pPr algn="ctr">
              <a:buNone/>
            </a:pPr>
            <a:r>
              <a:rPr lang="es-ES" sz="4800" b="1" dirty="0"/>
              <a:t>Que nada ni nadie, me engañe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r>
              <a:rPr lang="es-ES" sz="4800" b="1" dirty="0"/>
              <a:t>Quiero llegar, más profundo en ti</a:t>
            </a:r>
          </a:p>
          <a:p>
            <a:pPr algn="ctr">
              <a:buNone/>
            </a:pPr>
            <a:r>
              <a:rPr lang="es-ES" sz="4800" b="1" dirty="0"/>
              <a:t>Estar en tu presencia, </a:t>
            </a:r>
          </a:p>
          <a:p>
            <a:pPr algn="ctr">
              <a:buNone/>
            </a:pPr>
            <a:r>
              <a:rPr lang="es-ES" sz="4800" b="1" dirty="0"/>
              <a:t>llenarme de tí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OH SEÑOR JEHOVA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Oh Señor Jehová , creaste los cielos </a:t>
            </a:r>
          </a:p>
          <a:p>
            <a:pPr algn="ctr">
              <a:buNone/>
            </a:pPr>
            <a:r>
              <a:rPr lang="es-ES" sz="5400" b="1" dirty="0"/>
              <a:t>Y la tierra con tu gran poder</a:t>
            </a:r>
          </a:p>
          <a:p>
            <a:pPr algn="ctr">
              <a:buNone/>
            </a:pPr>
            <a:r>
              <a:rPr lang="es-ES" sz="5400" b="1" dirty="0"/>
              <a:t>Oh Señor Jehová </a:t>
            </a:r>
          </a:p>
          <a:p>
            <a:pPr algn="ctr">
              <a:buNone/>
            </a:pPr>
            <a:r>
              <a:rPr lang="es-ES" sz="5400" b="1" dirty="0"/>
              <a:t>Creaste los cielos y la tierra</a:t>
            </a:r>
          </a:p>
          <a:p>
            <a:pPr algn="ctr">
              <a:buNone/>
            </a:pPr>
            <a:r>
              <a:rPr lang="es-ES" sz="5400" b="1" dirty="0"/>
              <a:t>Con tu brazo extendido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929717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800" b="1" dirty="0"/>
              <a:t>/Nada es imposible para ti// </a:t>
            </a:r>
          </a:p>
          <a:p>
            <a:pPr algn="ctr">
              <a:buNone/>
            </a:pPr>
            <a:r>
              <a:rPr lang="es-ES" sz="5800" b="1" dirty="0"/>
              <a:t>grande y fuerte es Dios, grande en consejo</a:t>
            </a:r>
          </a:p>
          <a:p>
            <a:pPr algn="ctr">
              <a:buNone/>
            </a:pPr>
            <a:r>
              <a:rPr lang="es-ES" sz="5800" b="1" dirty="0"/>
              <a:t>magnífico en hechos, nada, nada, absolutamente </a:t>
            </a:r>
          </a:p>
          <a:p>
            <a:pPr algn="ctr">
              <a:buNone/>
            </a:pPr>
            <a:r>
              <a:rPr lang="es-ES" sz="5800" b="1" dirty="0"/>
              <a:t>nada es imposible para ti</a:t>
            </a:r>
          </a:p>
          <a:p>
            <a:pPr algn="ctr">
              <a:buNone/>
            </a:pPr>
            <a:endParaRPr lang="es-ES" sz="5800" b="1" dirty="0"/>
          </a:p>
          <a:p>
            <a:pPr algn="ctr">
              <a:buNone/>
            </a:pPr>
            <a:endParaRPr lang="es-ES" sz="5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OH SEÑOR QUE SEA HUMILDE ANTE TI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//Oh Señor que sea humilde ante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 pueda darle toda la gloria a tu nombre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 no se haga mi voluntad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así alcanzar tu gloria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Entonces mi alma se levante y alabe tu nombre//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//Guíame, condúceme, muéstrame tu camino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Enséñame, rodéame, te necesito cada día//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Oh Señor eres hermoso, yo busco tu rostro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Porque eres lleno de misericordia y gracia</a:t>
            </a:r>
            <a:endParaRPr lang="es-ES" b="1" dirty="0"/>
          </a:p>
          <a:p>
            <a:pPr algn="ctr">
              <a:buNone/>
            </a:pPr>
            <a:endParaRPr lang="es-ES" sz="5800" b="1" dirty="0"/>
          </a:p>
          <a:p>
            <a:pPr algn="ctr">
              <a:buNone/>
            </a:pPr>
            <a:endParaRPr lang="es-ES" sz="5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 DONDE ME IRE DE TU ESPIRITU?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/A dónde me iré de tu Espíritu?	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dónde huiré de tu presencia./ 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subiere a los cielos e hiciere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estrado en el  Seol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Allí tú estás, allí tú estás.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tomare las alas del alba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habitare en el extremo del mar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allí tu mano me guiará. </a:t>
            </a:r>
          </a:p>
          <a:p>
            <a:pPr>
              <a:spcBef>
                <a:spcPts val="0"/>
              </a:spcBef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OH SEÑOR TENGO HAMBRE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/Oh Señor,  tengo hambre y quiero comer///</a:t>
            </a:r>
          </a:p>
          <a:p>
            <a:pPr algn="ctr">
              <a:buNone/>
            </a:pPr>
            <a:r>
              <a:rPr lang="es-ES" sz="4800" b="1" dirty="0"/>
              <a:t>dame lo suficiente para mí.</a:t>
            </a:r>
          </a:p>
          <a:p>
            <a:pPr algn="ctr">
              <a:buNone/>
            </a:pPr>
            <a:r>
              <a:rPr lang="es-ES" sz="4800" b="1" dirty="0"/>
              <a:t>/Dámelo Señor, dámelo Señor </a:t>
            </a:r>
          </a:p>
          <a:p>
            <a:pPr algn="ctr">
              <a:buNone/>
            </a:pPr>
            <a:r>
              <a:rPr lang="es-ES" sz="4800" b="1" dirty="0"/>
              <a:t>dame lo suficiente para mí/(2) </a:t>
            </a:r>
          </a:p>
          <a:p>
            <a:pPr algn="ctr">
              <a:buNone/>
            </a:pPr>
            <a:r>
              <a:rPr lang="es-ES" sz="4800" b="1" dirty="0"/>
              <a:t>Oh Señor tengo sed y quiero beber,…….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OH SEÑOR TU ERES MI FORTALEZA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Oh Señor tu eres mi fortaleza</a:t>
            </a:r>
          </a:p>
          <a:p>
            <a:pPr algn="ctr">
              <a:buNone/>
            </a:pPr>
            <a:r>
              <a:rPr lang="es-ES" sz="5400" b="1" dirty="0"/>
              <a:t>Me consuelas en la noche</a:t>
            </a:r>
          </a:p>
          <a:p>
            <a:pPr algn="ctr">
              <a:buNone/>
            </a:pPr>
            <a:r>
              <a:rPr lang="es-ES" sz="5400" b="1" dirty="0"/>
              <a:t>No temeré cuando la adversidad</a:t>
            </a:r>
          </a:p>
          <a:p>
            <a:pPr algn="ctr">
              <a:buNone/>
            </a:pPr>
            <a:r>
              <a:rPr lang="es-ES" sz="5400" b="1" dirty="0"/>
              <a:t>Sobrevenga a mi vida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Mi Roca y mi Refugio eres Tú</a:t>
            </a:r>
          </a:p>
          <a:p>
            <a:pPr algn="ctr">
              <a:buNone/>
            </a:pPr>
            <a:r>
              <a:rPr lang="es-ES" sz="4800" b="1" dirty="0"/>
              <a:t>Tú guías mis pasos con tu luz</a:t>
            </a:r>
          </a:p>
          <a:p>
            <a:pPr algn="ctr">
              <a:buNone/>
            </a:pPr>
            <a:r>
              <a:rPr lang="es-ES" sz="4800" b="1" dirty="0"/>
              <a:t>Que podamos consagrar</a:t>
            </a:r>
          </a:p>
          <a:p>
            <a:pPr algn="ctr">
              <a:buNone/>
            </a:pPr>
            <a:r>
              <a:rPr lang="es-ES" sz="4800" b="1" dirty="0"/>
              <a:t>Nuestras vidas y caminar</a:t>
            </a:r>
          </a:p>
          <a:p>
            <a:pPr algn="ctr">
              <a:buNone/>
            </a:pPr>
            <a:r>
              <a:rPr lang="es-ES" sz="4800" b="1" dirty="0"/>
              <a:t>En tu voluntad Señor</a:t>
            </a:r>
          </a:p>
          <a:p>
            <a:pPr algn="ctr">
              <a:buNone/>
            </a:pPr>
            <a:r>
              <a:rPr lang="es-ES" sz="4800" b="1" dirty="0"/>
              <a:t>Para así poderte Amar y</a:t>
            </a:r>
          </a:p>
          <a:p>
            <a:pPr algn="ctr">
              <a:buNone/>
            </a:pPr>
            <a:r>
              <a:rPr lang="es-ES" sz="4800" b="1" dirty="0"/>
              <a:t>Servirte hasta el final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OH VEN CONMIGO HERMANO</a:t>
            </a:r>
            <a:endParaRPr lang="es-ES" sz="4800" b="1" dirty="0"/>
          </a:p>
          <a:p>
            <a:pPr algn="ctr">
              <a:buNone/>
            </a:pPr>
            <a:r>
              <a:rPr lang="es-ES" sz="6200" b="1" dirty="0"/>
              <a:t>Oh ven conmigo hermano </a:t>
            </a:r>
          </a:p>
          <a:p>
            <a:pPr algn="ctr">
              <a:buNone/>
            </a:pPr>
            <a:r>
              <a:rPr lang="es-ES" sz="6200" b="1" dirty="0"/>
              <a:t>/a la casa de mi padre///</a:t>
            </a:r>
          </a:p>
          <a:p>
            <a:pPr algn="ctr">
              <a:buNone/>
            </a:pPr>
            <a:r>
              <a:rPr lang="es-ES" sz="6200" b="1" dirty="0"/>
              <a:t>donde hay paz, paz, paz.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Nos darán un anillo……</a:t>
            </a:r>
          </a:p>
          <a:p>
            <a:pPr algn="ctr">
              <a:buNone/>
            </a:pPr>
            <a:r>
              <a:rPr lang="es-ES" sz="4000" b="1" dirty="0"/>
              <a:t>Nos harán un banquete …..</a:t>
            </a:r>
          </a:p>
          <a:p>
            <a:pPr algn="ctr">
              <a:buNone/>
            </a:pPr>
            <a:r>
              <a:rPr lang="es-ES" sz="4000" b="1" dirty="0"/>
              <a:t>Tendremos una fiesta……</a:t>
            </a:r>
          </a:p>
          <a:p>
            <a:pPr algn="ctr">
              <a:buNone/>
            </a:pPr>
            <a:r>
              <a:rPr lang="es-ES" sz="4000" b="1" dirty="0"/>
              <a:t>Allí estaremos juntos …..</a:t>
            </a:r>
          </a:p>
          <a:p>
            <a:pPr algn="ctr">
              <a:buNone/>
            </a:pPr>
            <a:r>
              <a:rPr lang="es-ES" sz="4000" b="1" dirty="0"/>
              <a:t>Allí nos gozaremos……</a:t>
            </a:r>
          </a:p>
          <a:p>
            <a:pPr algn="ctr">
              <a:buNone/>
            </a:pPr>
            <a:r>
              <a:rPr lang="es-ES" sz="4000" b="1" dirty="0"/>
              <a:t>Vida si habrá ……</a:t>
            </a:r>
          </a:p>
          <a:p>
            <a:pPr algn="ctr">
              <a:buNone/>
            </a:pPr>
            <a:r>
              <a:rPr lang="es-ES" sz="4000" b="1" dirty="0"/>
              <a:t>Odio no habrá…….</a:t>
            </a:r>
          </a:p>
          <a:p>
            <a:pPr algn="ctr">
              <a:buNone/>
            </a:pPr>
            <a:r>
              <a:rPr lang="es-ES" sz="4000" b="1" dirty="0"/>
              <a:t>Amor si habrá ……</a:t>
            </a:r>
          </a:p>
          <a:p>
            <a:pPr algn="ctr">
              <a:buNone/>
            </a:pPr>
            <a:r>
              <a:rPr lang="es-ES" sz="4000" b="1" dirty="0"/>
              <a:t>Tropiezo no habrá……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OH VEN HERMANO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Oh ven hermano camina conmigo</a:t>
            </a:r>
          </a:p>
          <a:p>
            <a:pPr algn="ctr">
              <a:buNone/>
            </a:pPr>
            <a:r>
              <a:rPr lang="es-ES" sz="5400" b="1" dirty="0"/>
              <a:t>Te necesito y tu me necesitas </a:t>
            </a:r>
          </a:p>
          <a:p>
            <a:pPr algn="ctr">
              <a:buNone/>
            </a:pPr>
            <a:r>
              <a:rPr lang="es-ES" sz="5400" b="1" dirty="0"/>
              <a:t>En este camino de vida vemos</a:t>
            </a:r>
          </a:p>
          <a:p>
            <a:pPr algn="ctr">
              <a:buNone/>
            </a:pPr>
            <a:r>
              <a:rPr lang="es-ES" sz="5400" b="1" dirty="0"/>
              <a:t>El gran plan de la unidad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Independencia no es libertad </a:t>
            </a:r>
          </a:p>
          <a:p>
            <a:pPr algn="ctr">
              <a:buNone/>
            </a:pPr>
            <a:r>
              <a:rPr lang="es-ES" sz="4400" b="1" dirty="0"/>
              <a:t>Solo la muerte no vayas allá </a:t>
            </a:r>
          </a:p>
          <a:p>
            <a:pPr algn="ctr">
              <a:buNone/>
            </a:pPr>
            <a:r>
              <a:rPr lang="es-ES" sz="4400" b="1" dirty="0"/>
              <a:t>En este camino de vida vemos</a:t>
            </a:r>
          </a:p>
          <a:p>
            <a:pPr algn="ctr">
              <a:buNone/>
            </a:pPr>
            <a:r>
              <a:rPr lang="es-ES" sz="4400" b="1" dirty="0"/>
              <a:t>El gran plan de la unidad</a:t>
            </a:r>
          </a:p>
          <a:p>
            <a:pPr algn="ctr">
              <a:buNone/>
            </a:pPr>
            <a:r>
              <a:rPr lang="es-ES" sz="4400" b="1" dirty="0"/>
              <a:t>Individuales jamás podrás</a:t>
            </a:r>
          </a:p>
          <a:p>
            <a:pPr algn="ctr">
              <a:buNone/>
            </a:pPr>
            <a:r>
              <a:rPr lang="es-ES" sz="4400" b="1" dirty="0"/>
              <a:t>Vencer la muerte no lo intentes más</a:t>
            </a:r>
          </a:p>
          <a:p>
            <a:pPr algn="ctr">
              <a:buNone/>
            </a:pPr>
            <a:r>
              <a:rPr lang="es-ES" sz="4400" b="1" dirty="0"/>
              <a:t>En este camino de vida vemos</a:t>
            </a:r>
          </a:p>
          <a:p>
            <a:pPr algn="ctr">
              <a:buNone/>
            </a:pPr>
            <a:r>
              <a:rPr lang="es-ES" sz="4400" b="1" dirty="0"/>
              <a:t>El gran plan de la unidad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OH VEN Y SUBE TRAE TUS RAMAS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Oh ven y sube trae tus ramas </a:t>
            </a:r>
          </a:p>
          <a:p>
            <a:pPr algn="ctr">
              <a:buNone/>
            </a:pPr>
            <a:r>
              <a:rPr lang="es-ES" sz="5400" b="1" dirty="0"/>
              <a:t>Con tu aceite y vino ven </a:t>
            </a:r>
          </a:p>
          <a:p>
            <a:pPr algn="ctr">
              <a:buNone/>
            </a:pPr>
            <a:r>
              <a:rPr lang="es-ES" sz="5400" b="1" dirty="0"/>
              <a:t>Regocijémonos con canto y danza</a:t>
            </a:r>
          </a:p>
          <a:p>
            <a:pPr algn="ctr">
              <a:buNone/>
            </a:pPr>
            <a:r>
              <a:rPr lang="es-ES" sz="5400" b="1" dirty="0"/>
              <a:t>A la fiesta de gozo ven.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Cada uno venga de la ciudad </a:t>
            </a:r>
          </a:p>
          <a:p>
            <a:pPr algn="ctr">
              <a:buNone/>
            </a:pPr>
            <a:r>
              <a:rPr lang="es-ES" sz="4400" b="1" dirty="0"/>
              <a:t>El lugar escogido es Sión</a:t>
            </a:r>
          </a:p>
          <a:p>
            <a:pPr algn="ctr">
              <a:buNone/>
            </a:pPr>
            <a:r>
              <a:rPr lang="es-ES" sz="4400" b="1" dirty="0"/>
              <a:t>Viviendo en uno con los hermanos </a:t>
            </a:r>
          </a:p>
          <a:p>
            <a:pPr algn="ctr">
              <a:buNone/>
            </a:pPr>
            <a:r>
              <a:rPr lang="es-ES" sz="4400" b="1" dirty="0"/>
              <a:t>Cara a cara a Cristo ver</a:t>
            </a:r>
          </a:p>
          <a:p>
            <a:pPr algn="ctr">
              <a:buNone/>
            </a:pPr>
            <a:r>
              <a:rPr lang="es-ES" sz="4400" b="1" dirty="0"/>
              <a:t>Suena trompeta, suena claro ya </a:t>
            </a:r>
          </a:p>
          <a:p>
            <a:pPr algn="ctr">
              <a:buNone/>
            </a:pPr>
            <a:r>
              <a:rPr lang="es-ES" sz="4400" b="1" dirty="0"/>
              <a:t>De ser limpio de sí mismo y pecado </a:t>
            </a:r>
          </a:p>
          <a:p>
            <a:pPr algn="ctr">
              <a:buNone/>
            </a:pPr>
            <a:r>
              <a:rPr lang="es-ES" sz="4400" b="1" dirty="0"/>
              <a:t>La celebración cercana está </a:t>
            </a:r>
          </a:p>
          <a:p>
            <a:pPr algn="ctr">
              <a:buNone/>
            </a:pPr>
            <a:r>
              <a:rPr lang="es-ES" sz="4400" b="1" dirty="0"/>
              <a:t>Y el Rey de gloria entrará</a:t>
            </a:r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OIGO DANZAS DETRÁS DEL VELO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Oigo danzas detrás del velo,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Veo a hombres danzar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todo alrededor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Siento los justos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hechos perfectos,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Estamos en los cielos que no pasarán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 JEHOVA CANTARE EN MI VIDA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(Salmo 104:33)</a:t>
            </a:r>
          </a:p>
          <a:p>
            <a:pPr algn="ctr">
              <a:buNone/>
            </a:pPr>
            <a:r>
              <a:rPr lang="es-ES" sz="4000" b="1" dirty="0"/>
              <a:t>A Jehová cantaré en mi vida</a:t>
            </a:r>
          </a:p>
          <a:p>
            <a:pPr algn="ctr">
              <a:buNone/>
            </a:pPr>
            <a:r>
              <a:rPr lang="es-ES" sz="4000" b="1" dirty="0"/>
              <a:t>Y a mi Dios cantaré salmos </a:t>
            </a:r>
          </a:p>
          <a:p>
            <a:pPr algn="ctr">
              <a:buNone/>
            </a:pPr>
            <a:r>
              <a:rPr lang="es-ES" sz="4000" b="1" dirty="0"/>
              <a:t>mientras viva</a:t>
            </a:r>
          </a:p>
          <a:p>
            <a:pPr algn="ctr">
              <a:buNone/>
            </a:pPr>
            <a:r>
              <a:rPr lang="es-ES" sz="4000" b="1" dirty="0"/>
              <a:t>Dulce será mi meditación en El </a:t>
            </a:r>
          </a:p>
          <a:p>
            <a:pPr algn="ctr">
              <a:buNone/>
            </a:pPr>
            <a:r>
              <a:rPr lang="es-ES" sz="4000" b="1" dirty="0"/>
              <a:t>Yo me regocijaré en Jehová.</a:t>
            </a:r>
          </a:p>
          <a:p>
            <a:pPr algn="ctr">
              <a:buNone/>
            </a:pPr>
            <a:r>
              <a:rPr lang="es-ES" sz="4000" b="1" dirty="0"/>
              <a:t>/Bendice alma mía a Jehová./ (4)</a:t>
            </a:r>
            <a:endParaRPr lang="es-ES" sz="3600" b="1" dirty="0"/>
          </a:p>
          <a:p>
            <a:pPr algn="ctr">
              <a:buNone/>
            </a:pPr>
            <a:endParaRPr lang="es-ES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OIGO EL SONIDO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/Oigo el sonido de ejército de Dios//</a:t>
            </a:r>
          </a:p>
          <a:p>
            <a:pPr algn="ctr">
              <a:buNone/>
            </a:pPr>
            <a:r>
              <a:rPr lang="es-ES" sz="4400" b="1" dirty="0"/>
              <a:t>sonido de alabanza, sonido de batalla</a:t>
            </a:r>
          </a:p>
          <a:p>
            <a:pPr algn="ctr">
              <a:buNone/>
            </a:pPr>
            <a:r>
              <a:rPr lang="es-ES" sz="4400" b="1" dirty="0"/>
              <a:t>el ejército de Dios, el ejército de Dios</a:t>
            </a:r>
          </a:p>
          <a:p>
            <a:pPr algn="ctr">
              <a:buNone/>
            </a:pPr>
            <a:r>
              <a:rPr lang="es-ES" sz="4400" b="1" dirty="0"/>
              <a:t>el ejército de Dios marchando está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6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OYE HERMANO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Oye hermano la trompeta sonar</a:t>
            </a:r>
          </a:p>
          <a:p>
            <a:pPr algn="ctr">
              <a:buNone/>
            </a:pPr>
            <a:r>
              <a:rPr lang="es-ES" sz="4200" b="1" dirty="0"/>
              <a:t>Nada ni nadie te puede atar </a:t>
            </a:r>
          </a:p>
          <a:p>
            <a:pPr algn="ctr">
              <a:buNone/>
            </a:pPr>
            <a:r>
              <a:rPr lang="es-ES" sz="4200" b="1" dirty="0"/>
              <a:t>Por causa de Cristo libre estás </a:t>
            </a:r>
          </a:p>
          <a:p>
            <a:pPr algn="ctr">
              <a:buNone/>
            </a:pPr>
            <a:r>
              <a:rPr lang="es-ES" sz="4200" b="1" dirty="0"/>
              <a:t>Levántate a proclamar tu libertad</a:t>
            </a:r>
          </a:p>
          <a:p>
            <a:pPr algn="ctr">
              <a:buNone/>
            </a:pPr>
            <a:r>
              <a:rPr lang="es-ES" sz="4200" b="1" dirty="0"/>
              <a:t>No te resignes en cárcel quedar </a:t>
            </a:r>
          </a:p>
          <a:p>
            <a:pPr algn="ctr">
              <a:buNone/>
            </a:pPr>
            <a:r>
              <a:rPr lang="es-ES" sz="4200" b="1" dirty="0"/>
              <a:t>Cuando Cristo te ha ofrecido libertad </a:t>
            </a:r>
          </a:p>
          <a:p>
            <a:pPr algn="ctr">
              <a:buNone/>
            </a:pPr>
            <a:r>
              <a:rPr lang="es-ES" sz="4200" b="1" dirty="0"/>
              <a:t>Rompe las cadenas y deja de pecar</a:t>
            </a:r>
          </a:p>
          <a:p>
            <a:pPr algn="ctr">
              <a:buNone/>
            </a:pPr>
            <a:r>
              <a:rPr lang="es-ES" sz="4200" b="1" dirty="0"/>
              <a:t>Levántate en fe, camina ya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Cuando el enemigo te procure atar </a:t>
            </a:r>
          </a:p>
          <a:p>
            <a:pPr algn="ctr">
              <a:buNone/>
            </a:pPr>
            <a:r>
              <a:rPr lang="es-ES" sz="5400" b="1" dirty="0"/>
              <a:t>Y tu mente cautivar, diciendo que libre no puedes estar,</a:t>
            </a:r>
          </a:p>
          <a:p>
            <a:pPr algn="ctr">
              <a:buNone/>
            </a:pPr>
            <a:r>
              <a:rPr lang="es-ES" sz="5400" b="1" dirty="0"/>
              <a:t>Dile que el jubileo es realidad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OYE HERMANO VAMOS A CANTAR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Oye hermano vamos a cantar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Una fiesta vamos a empezar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Manos Santas vamos a levantar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Adorémosle en espíritu y en verdad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los cielos los Ángeles se gozan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en la tierra su gloria se verá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aquellos que han sido redimidos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Victoria se levantarán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 levantarán//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Los que han sido redimidos se levantarán</a:t>
            </a: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OYE JEHOVA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/Oye Jehová la voz de tu siervo</a:t>
            </a:r>
          </a:p>
          <a:p>
            <a:pPr algn="ctr">
              <a:buNone/>
            </a:pPr>
            <a:r>
              <a:rPr lang="es-ES" sz="4400" b="1" dirty="0"/>
              <a:t>Encamíname a mí en tu sendas//</a:t>
            </a:r>
          </a:p>
          <a:p>
            <a:pPr algn="ctr">
              <a:buNone/>
            </a:pPr>
            <a:r>
              <a:rPr lang="es-ES" sz="4400" b="1" dirty="0"/>
              <a:t>/Y es el clamor que hay en mi </a:t>
            </a:r>
          </a:p>
          <a:p>
            <a:pPr algn="ctr">
              <a:buNone/>
            </a:pPr>
            <a:r>
              <a:rPr lang="es-ES" sz="4400" b="1" dirty="0"/>
              <a:t>El deseo de mi corazón//	</a:t>
            </a:r>
          </a:p>
          <a:p>
            <a:pPr algn="ctr">
              <a:buNone/>
            </a:pPr>
            <a:r>
              <a:rPr lang="es-ES" sz="4400" b="1" dirty="0"/>
              <a:t>Mira el deseo de mi corazón </a:t>
            </a:r>
          </a:p>
          <a:p>
            <a:pPr algn="ctr">
              <a:buNone/>
            </a:pPr>
            <a:r>
              <a:rPr lang="es-ES" sz="4400" b="1" dirty="0"/>
              <a:t>Y el anhelo de caminar en tu perfección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OYE MI CLAMOR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Oye mi clamor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Dios de mi salvación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has preservado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estando en ansiedad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ten misericordia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escúchame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oye mi clamor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clamor Oh Dios 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OYE OH DIOS MI CLAMOR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Oye Oh Dios mi clamor y a mi oración atiende</a:t>
            </a:r>
          </a:p>
          <a:p>
            <a:pPr algn="ctr">
              <a:buNone/>
            </a:pPr>
            <a:r>
              <a:rPr lang="es-ES" sz="4400" b="1" dirty="0"/>
              <a:t>Desde el cabo de la tierra clamaré yo a ti </a:t>
            </a:r>
          </a:p>
          <a:p>
            <a:pPr algn="ctr">
              <a:buNone/>
            </a:pPr>
            <a:r>
              <a:rPr lang="es-ES" sz="4400" b="1" dirty="0"/>
              <a:t>Cuando desmayare mi corazón, llévame a la roca </a:t>
            </a:r>
          </a:p>
          <a:p>
            <a:pPr algn="ctr">
              <a:buNone/>
            </a:pPr>
            <a:r>
              <a:rPr lang="es-ES" sz="4400" b="1" dirty="0"/>
              <a:t>A la roca que es más alta que yo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Porque tu me esconderás en tu tabernáculo </a:t>
            </a:r>
          </a:p>
          <a:p>
            <a:pPr algn="ctr">
              <a:buNone/>
            </a:pPr>
            <a:r>
              <a:rPr lang="es-ES" sz="4800" b="1" dirty="0"/>
              <a:t>Me ocultarás en lo reservado de tu morada </a:t>
            </a:r>
          </a:p>
          <a:p>
            <a:pPr algn="ctr">
              <a:buNone/>
            </a:pPr>
            <a:r>
              <a:rPr lang="es-ES" sz="4800" b="1" dirty="0"/>
              <a:t>Cuando desmayare mi corazón,</a:t>
            </a:r>
          </a:p>
          <a:p>
            <a:pPr algn="ctr">
              <a:buNone/>
            </a:pPr>
            <a:r>
              <a:rPr lang="es-ES" sz="4800" b="1" dirty="0"/>
              <a:t>llévame a la roca,</a:t>
            </a:r>
          </a:p>
          <a:p>
            <a:pPr algn="ctr">
              <a:buNone/>
            </a:pPr>
            <a:r>
              <a:rPr lang="es-ES" sz="4800" b="1" dirty="0"/>
              <a:t>A la roca que es más alta que yo 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/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PADRE EN TUS MANOS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Padre en tus manos yo entrego mi espíritu</a:t>
            </a:r>
          </a:p>
          <a:p>
            <a:pPr algn="ctr">
              <a:buNone/>
            </a:pPr>
            <a:r>
              <a:rPr lang="es-ES" sz="4800" b="1" dirty="0"/>
              <a:t>Amén, Aleluya, aleluya, aleluya</a:t>
            </a:r>
          </a:p>
          <a:p>
            <a:pPr algn="ctr">
              <a:buNone/>
            </a:pPr>
            <a:r>
              <a:rPr lang="es-ES" sz="4800" b="1" dirty="0"/>
              <a:t>Bueno es, bueno es, esperar en silencio</a:t>
            </a:r>
          </a:p>
          <a:p>
            <a:pPr algn="ctr">
              <a:buNone/>
            </a:pPr>
            <a:r>
              <a:rPr lang="es-ES" sz="4800" b="1" dirty="0"/>
              <a:t>La salvación que viene de Jehová 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/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5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3600" b="1" dirty="0">
                <a:hlinkClick r:id="rId3" action="ppaction://hlinksldjump"/>
              </a:rPr>
              <a:t>PADRE SI CUIDAS DE LAS AVES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_tradnl" sz="2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3600" b="1" dirty="0"/>
              <a:t>Padre si cuidas de las aves, tú cuidarás de mí</a:t>
            </a:r>
            <a:br>
              <a:rPr lang="es-ES_tradnl" sz="3600" b="1" dirty="0"/>
            </a:br>
            <a:r>
              <a:rPr lang="es-ES_tradnl" sz="3600" b="1" dirty="0"/>
              <a:t>en mi corazón he guardado tu ley para no pecar contra ti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3600" b="1" dirty="0"/>
              <a:t>el hacer tu voluntad me agradó</a:t>
            </a:r>
            <a:br>
              <a:rPr lang="es-ES_tradnl" sz="3600" b="1" dirty="0"/>
            </a:br>
            <a:r>
              <a:rPr lang="es-ES_tradnl" sz="3600" b="1" dirty="0"/>
              <a:t>y tu ley esta en medio de mi corazón</a:t>
            </a:r>
            <a:br>
              <a:rPr lang="es-ES_tradnl" sz="3600" b="1" dirty="0"/>
            </a:br>
            <a:r>
              <a:rPr lang="es-ES_tradnl" sz="3600" b="1" dirty="0"/>
              <a:t>a tí presentare mi camino así</a:t>
            </a:r>
            <a:br>
              <a:rPr lang="es-ES_tradnl" sz="3600" b="1" dirty="0"/>
            </a:br>
            <a:r>
              <a:rPr lang="es-ES_tradnl" sz="3600" b="1" dirty="0"/>
              <a:t>en tí confiaré y tú harás</a:t>
            </a:r>
            <a:br>
              <a:rPr lang="es-ES_tradnl" sz="3600" b="1" dirty="0"/>
            </a:br>
            <a:r>
              <a:rPr lang="es-ES_tradnl" sz="3600" b="1" dirty="0"/>
              <a:t>en tí me deleitaré y tú harás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3600" b="1" dirty="0"/>
              <a:t>lo que anhela mi ser</a:t>
            </a:r>
            <a:br>
              <a:rPr lang="es-ES_tradnl" sz="3600" b="1" dirty="0"/>
            </a:br>
            <a:r>
              <a:rPr lang="es-ES_tradnl" sz="3600" b="1" dirty="0"/>
              <a:t>eres fiel y viviré amándote</a:t>
            </a:r>
            <a:endParaRPr lang="es-ES" sz="3600" b="1" dirty="0"/>
          </a:p>
        </p:txBody>
      </p:sp>
      <p:pic>
        <p:nvPicPr>
          <p:cNvPr id="4" name="Picture 2" descr="E:\trabajos\NAHUM\Dibujo.bm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66437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C</a:t>
            </a:r>
            <a:endParaRPr lang="es-ES" sz="3600" b="1" dirty="0">
              <a:hlinkClick r:id="rId3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3" action="ppaction://hlinksldjump"/>
              </a:rPr>
              <a:t>CADA DIA ES NUEVO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4" action="ppaction://hlinksldjump"/>
              </a:rPr>
              <a:t>CAMBIA TU ESPIRITU TRISTE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5" action="ppaction://hlinksldjump"/>
              </a:rPr>
              <a:t>CAMBIAME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6" action="ppaction://hlinksldjump"/>
              </a:rPr>
              <a:t>CAMINARE, CON CRISTO CAMINARE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7" action="ppaction://hlinksldjump"/>
              </a:rPr>
              <a:t>CANSADO DEL CAMINO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8" action="ppaction://hlinksldjump"/>
              </a:rPr>
              <a:t>CANTA OH ESTERIL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3600" b="1" dirty="0">
                <a:hlinkClick r:id="rId9" action="ppaction://hlinksldjump"/>
              </a:rPr>
              <a:t>CANTAD A DIOS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0" action="ppaction://hlinksldjump"/>
              </a:rPr>
              <a:t>CANTAD A JEHOVA CANTICO NUEVO (CANTAD A JEHOVA TODA LA TIERRA)</a:t>
            </a:r>
            <a:endParaRPr lang="es-ES" sz="3600" b="1" dirty="0"/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hlinkClick r:id="rId11" action="ppaction://hlinksldjump"/>
              </a:rPr>
              <a:t>CANTAD A JEHOVA CANTICO NUEVO (PORQUE HA HECHO GRANDES MARAVILLAS)</a:t>
            </a:r>
            <a:endParaRPr lang="es-ES" sz="3600" b="1" dirty="0">
              <a:hlinkClick r:id="rId9" action="ppaction://hlinksldjump"/>
            </a:endParaRPr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2" action="ppaction://hlinksldjump"/>
              </a:rPr>
              <a:t>CANTAD A JEHOVA CON CANTICO NUEVO</a:t>
            </a:r>
            <a:endParaRPr lang="es-ES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 LOS QUE TEMEIS MI NOMBRE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/A los que teméis mi nombre </a:t>
            </a:r>
          </a:p>
          <a:p>
            <a:pPr algn="ctr">
              <a:buNone/>
            </a:pPr>
            <a:r>
              <a:rPr lang="es-ES" sz="4000" b="1" dirty="0"/>
              <a:t>nacerá el sol de justicia</a:t>
            </a:r>
          </a:p>
          <a:p>
            <a:pPr algn="ctr">
              <a:buNone/>
            </a:pPr>
            <a:r>
              <a:rPr lang="es-ES" sz="4000" b="1" dirty="0"/>
              <a:t>en sus alas traerán </a:t>
            </a:r>
          </a:p>
          <a:p>
            <a:pPr algn="ctr">
              <a:buNone/>
            </a:pPr>
            <a:r>
              <a:rPr lang="es-ES" sz="4000" b="1" dirty="0"/>
              <a:t>sanidad y salvación//</a:t>
            </a:r>
          </a:p>
          <a:p>
            <a:pPr algn="ctr">
              <a:buNone/>
            </a:pPr>
            <a:r>
              <a:rPr lang="es-ES" sz="4000" b="1" dirty="0"/>
              <a:t>/Cual becerros de la manada</a:t>
            </a:r>
          </a:p>
          <a:p>
            <a:pPr algn="ctr">
              <a:buNone/>
            </a:pPr>
            <a:r>
              <a:rPr lang="es-ES" sz="4000" b="1" dirty="0"/>
              <a:t>de gozo saltaréis, hollaréis al maligno </a:t>
            </a:r>
          </a:p>
          <a:p>
            <a:pPr algn="ctr">
              <a:buNone/>
            </a:pPr>
            <a:r>
              <a:rPr lang="es-ES" sz="4000" b="1" dirty="0"/>
              <a:t>ha dicho el Señor.//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PARA QUE SE SEPA EN LA TIERRA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Para que se sepa en la tierra </a:t>
            </a:r>
          </a:p>
          <a:p>
            <a:pPr algn="ctr">
              <a:buNone/>
            </a:pPr>
            <a:r>
              <a:rPr lang="es-ES" sz="4800" b="1" dirty="0"/>
              <a:t>Que hallamos gracia en ti</a:t>
            </a:r>
          </a:p>
          <a:p>
            <a:pPr algn="ctr">
              <a:buNone/>
            </a:pPr>
            <a:r>
              <a:rPr lang="es-ES" sz="4800" b="1" dirty="0"/>
              <a:t>Si tu presencia va con nosotros</a:t>
            </a:r>
          </a:p>
          <a:p>
            <a:pPr algn="ctr">
              <a:buNone/>
            </a:pPr>
            <a:r>
              <a:rPr lang="es-ES" sz="4800" b="1" dirty="0"/>
              <a:t>Y nos cambia, seremos tu herencia</a:t>
            </a:r>
          </a:p>
          <a:p>
            <a:pPr algn="ctr">
              <a:buNone/>
            </a:pPr>
            <a:r>
              <a:rPr lang="es-ES" sz="4800" b="1" dirty="0"/>
              <a:t>Muéstranos la senda para conocerte 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8858281" cy="66437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Sepáranos para ti,</a:t>
            </a:r>
          </a:p>
          <a:p>
            <a:pPr algn="ctr">
              <a:buNone/>
            </a:pPr>
            <a:r>
              <a:rPr lang="es-ES" sz="4400" b="1" dirty="0"/>
              <a:t>Muestra tu gloria, Oh Señor Dios </a:t>
            </a:r>
          </a:p>
          <a:p>
            <a:pPr algn="ctr">
              <a:buNone/>
            </a:pPr>
            <a:r>
              <a:rPr lang="es-ES" sz="4400" b="1" dirty="0"/>
              <a:t>Desciende en la nube tu nombre</a:t>
            </a:r>
          </a:p>
          <a:p>
            <a:pPr algn="ctr">
              <a:buNone/>
            </a:pPr>
            <a:r>
              <a:rPr lang="es-ES" sz="4400" b="1" dirty="0"/>
              <a:t>proclama </a:t>
            </a:r>
          </a:p>
          <a:p>
            <a:pPr algn="ctr">
              <a:buNone/>
            </a:pPr>
            <a:r>
              <a:rPr lang="es-ES" sz="4400" b="1" dirty="0"/>
              <a:t>Misericordioso y paciente Dios </a:t>
            </a:r>
          </a:p>
          <a:p>
            <a:pPr algn="ctr">
              <a:buNone/>
            </a:pPr>
            <a:r>
              <a:rPr lang="es-ES" sz="4400" b="1" dirty="0"/>
              <a:t>Lleno de bondad y verdad</a:t>
            </a:r>
          </a:p>
          <a:p>
            <a:pPr algn="ctr">
              <a:buNone/>
            </a:pPr>
            <a:r>
              <a:rPr lang="es-ES" sz="4400" b="1" dirty="0"/>
              <a:t>Muestra tu gloria, oh Señor Dios </a:t>
            </a:r>
          </a:p>
          <a:p>
            <a:pPr algn="ctr">
              <a:buNone/>
            </a:pPr>
            <a:r>
              <a:rPr lang="es-ES" sz="4400" b="1" dirty="0"/>
              <a:t>Queremos postrarnos y adorarte</a:t>
            </a:r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858281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PASA JESUS POR AQUÍ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Pasa Jesús, por aquí, aquí, aquí</a:t>
            </a:r>
          </a:p>
          <a:p>
            <a:pPr algn="ctr">
              <a:buNone/>
            </a:pPr>
            <a:r>
              <a:rPr lang="es-ES" sz="4800" b="1" dirty="0"/>
              <a:t>Pasa Jesús por aquí </a:t>
            </a:r>
          </a:p>
          <a:p>
            <a:pPr algn="ctr">
              <a:buNone/>
            </a:pPr>
            <a:r>
              <a:rPr lang="es-ES" sz="4800" b="1" dirty="0"/>
              <a:t>Hoy pasa Jesús por aquí </a:t>
            </a:r>
          </a:p>
          <a:p>
            <a:pPr algn="ctr">
              <a:buNone/>
            </a:pPr>
            <a:r>
              <a:rPr lang="es-ES" sz="4800" b="1" dirty="0"/>
              <a:t>La paz de Cristo siento en mi alma </a:t>
            </a:r>
          </a:p>
          <a:p>
            <a:pPr algn="ctr">
              <a:buNone/>
            </a:pPr>
            <a:r>
              <a:rPr lang="es-ES" sz="4800" b="1" dirty="0"/>
              <a:t>El me dio vida, me dio salud</a:t>
            </a:r>
          </a:p>
          <a:p>
            <a:pPr algn="ctr">
              <a:buNone/>
            </a:pPr>
            <a:r>
              <a:rPr lang="es-ES" sz="4800" b="1" dirty="0"/>
              <a:t>Y una corona hay en su gloria </a:t>
            </a:r>
          </a:p>
          <a:p>
            <a:pPr algn="ctr">
              <a:buNone/>
            </a:pPr>
            <a:r>
              <a:rPr lang="es-ES" sz="4800" b="1" dirty="0"/>
              <a:t>En su ternura me la ofreció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PASTOR DE MI ALMA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Pastor de mi Alma, te doy todo el control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Do quiera que me guíes, te seguiré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Decidido estoy, a escuchar tu voz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Do quiera que me guíes iré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Sera en pastos de quietud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 en aguas de reposo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Pastor de mi Alma, conmigo está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encuentro un gran monte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 valles de oscuridad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Pastor de mi Alma me guiará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0"/>
            <a:ext cx="8786874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PELEARAN CONTRA EL CORDERO    </a:t>
            </a:r>
            <a:endParaRPr lang="es-ES" sz="48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5000" b="1" dirty="0"/>
              <a:t>Pelearán contra el cordero, y el</a:t>
            </a:r>
          </a:p>
          <a:p>
            <a:pPr algn="ctr">
              <a:buNone/>
            </a:pPr>
            <a:r>
              <a:rPr lang="es-ES" sz="5000" b="1" dirty="0"/>
              <a:t>cordero los vencerá//</a:t>
            </a:r>
          </a:p>
          <a:p>
            <a:pPr algn="ctr">
              <a:buNone/>
            </a:pPr>
            <a:r>
              <a:rPr lang="es-ES" sz="5000" b="1" dirty="0"/>
              <a:t>porque El es Señor de señores//</a:t>
            </a:r>
          </a:p>
          <a:p>
            <a:pPr algn="ctr">
              <a:buNone/>
            </a:pPr>
            <a:r>
              <a:rPr lang="es-ES" sz="5000" b="1" dirty="0"/>
              <a:t>Rey de reyes, Rey de reyes///</a:t>
            </a:r>
          </a:p>
          <a:p>
            <a:pPr algn="ctr">
              <a:buNone/>
            </a:pPr>
            <a:r>
              <a:rPr lang="es-ES" sz="5000" b="1" dirty="0"/>
              <a:t>Es el Señor </a:t>
            </a:r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PERDIDO ANDUVE 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Perdido anduve y solo caminé </a:t>
            </a:r>
          </a:p>
          <a:p>
            <a:pPr algn="ctr">
              <a:buNone/>
            </a:pPr>
            <a:r>
              <a:rPr lang="es-ES" sz="4800" b="1" dirty="0"/>
              <a:t>Cuando tu mano mi mano tomó </a:t>
            </a:r>
          </a:p>
          <a:p>
            <a:pPr algn="ctr">
              <a:buNone/>
            </a:pPr>
            <a:r>
              <a:rPr lang="es-ES" sz="4800" b="1" dirty="0"/>
              <a:t>Por eso canto a mi Señor, </a:t>
            </a:r>
          </a:p>
          <a:p>
            <a:pPr algn="ctr">
              <a:buNone/>
            </a:pPr>
            <a:r>
              <a:rPr lang="es-ES" sz="4800" b="1" dirty="0"/>
              <a:t>por eso le alabo</a:t>
            </a:r>
          </a:p>
          <a:p>
            <a:pPr algn="ctr">
              <a:buNone/>
            </a:pPr>
            <a:r>
              <a:rPr lang="es-ES" sz="4800" b="1" dirty="0"/>
              <a:t>aunque me digan </a:t>
            </a:r>
          </a:p>
          <a:p>
            <a:pPr algn="ctr">
              <a:buNone/>
            </a:pPr>
            <a:r>
              <a:rPr lang="es-ES" sz="4800" b="1" dirty="0"/>
              <a:t>que loco soy yo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cantar, quiero alabar,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danzar delante de tí,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tu eres digno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 toda la honra y alabanza.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gritar, quiero llorar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</a:t>
            </a:r>
            <a:r>
              <a:rPr lang="es-ES" sz="4400" b="1" dirty="0" err="1"/>
              <a:t>reir</a:t>
            </a:r>
            <a:r>
              <a:rPr lang="es-ES" sz="4400" b="1" dirty="0"/>
              <a:t> delante de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tu eres digno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 toda la honra y alabanza.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600" b="1" dirty="0"/>
              <a:t>/Oh aleluya, Oh aleluya</a:t>
            </a:r>
          </a:p>
          <a:p>
            <a:pPr algn="ctr">
              <a:buNone/>
            </a:pPr>
            <a:r>
              <a:rPr lang="es-ES" sz="6600" b="1" dirty="0"/>
              <a:t>Oh aleluya a ti Señor,//</a:t>
            </a:r>
          </a:p>
          <a:p>
            <a:pPr algn="ctr">
              <a:buNone/>
            </a:pPr>
            <a:r>
              <a:rPr lang="es-ES" sz="6600" b="1" dirty="0"/>
              <a:t>/Oh Gloria, Gloria</a:t>
            </a:r>
          </a:p>
          <a:p>
            <a:pPr algn="ctr">
              <a:buNone/>
            </a:pPr>
            <a:r>
              <a:rPr lang="es-ES" sz="6600" b="1" dirty="0"/>
              <a:t>Oh Gloria, Gloria</a:t>
            </a:r>
          </a:p>
          <a:p>
            <a:pPr algn="ctr">
              <a:buNone/>
            </a:pPr>
            <a:r>
              <a:rPr lang="es-ES" sz="6600" b="1" dirty="0"/>
              <a:t>Oh Gloria, a ti Señor.//</a:t>
            </a:r>
          </a:p>
          <a:p>
            <a:pPr algn="ctr"/>
            <a:endParaRPr lang="es-ES" sz="6600" b="1" dirty="0"/>
          </a:p>
          <a:p>
            <a:pPr algn="ctr">
              <a:buNone/>
            </a:pPr>
            <a:endParaRPr lang="es-ES" sz="6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PEREGRINOS SOMOS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Peregrinos somos por este camino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los que nos preceden, nos lo muestran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Animando a los fieles, alentando a los cansados</a:t>
            </a:r>
            <a:endParaRPr lang="es-ES" sz="18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Sus vidas testimonio vivo por la gracia de Dios.</a:t>
            </a:r>
          </a:p>
          <a:p>
            <a:pPr algn="ctr">
              <a:spcBef>
                <a:spcPts val="0"/>
              </a:spcBef>
              <a:buNone/>
            </a:pPr>
            <a:endParaRPr lang="es-ES" sz="20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Poniendo nuestros ojos en nuestro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Considerándole a El que así sufrió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 nuestro ánimo no desmaye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nuestra fe no se apague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Despojémonos de todo peso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 pecado ya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64371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Oh! Que nuestro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nos encuentre fieles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que el fuego de nuestra entrega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las huellas que dejemos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induzcan a creer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nuestras vidas inspiren obedecer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Oh! Que nuestro Dios,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nos encuentre fieles.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 MI PUEBLO DEJA IR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/A mi pueblo deja ir, dice el Señor/ (3)</a:t>
            </a:r>
          </a:p>
          <a:p>
            <a:pPr algn="ctr">
              <a:buNone/>
            </a:pPr>
            <a:r>
              <a:rPr lang="es-ES" sz="4000" b="1" dirty="0"/>
              <a:t>para servirme a mí.</a:t>
            </a:r>
          </a:p>
          <a:p>
            <a:pPr algn="ctr">
              <a:buNone/>
            </a:pPr>
            <a:r>
              <a:rPr lang="es-ES" sz="4000" b="1" dirty="0"/>
              <a:t>Donde fluye leche y miel, </a:t>
            </a:r>
          </a:p>
          <a:p>
            <a:pPr algn="ctr">
              <a:buNone/>
            </a:pPr>
            <a:r>
              <a:rPr lang="es-ES" sz="4000" b="1" dirty="0"/>
              <a:t>os haré morar (3)</a:t>
            </a:r>
          </a:p>
          <a:p>
            <a:pPr algn="ctr">
              <a:buNone/>
            </a:pPr>
            <a:r>
              <a:rPr lang="es-ES" sz="4000" b="1" dirty="0"/>
              <a:t>Para servirme a mí.</a:t>
            </a: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Rodeados por tan grande nube de testigos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Corramos para conseguir el premio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Como aquellos que nos preceden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Sigamos con los que vienen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A la heredad de fidelidad que nos mostraron ya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POCO A POCO</a:t>
            </a:r>
            <a:endParaRPr lang="es-ES" sz="5400" b="1" dirty="0"/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Poco a poco, me cambia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Línea tras línea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me cambia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Precepto a precepto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Me cambia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Cristo me cambia a mí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PODEMOS POSEER LAS NACIONES</a:t>
            </a:r>
            <a:endParaRPr lang="es-ES" sz="4000" b="1" dirty="0"/>
          </a:p>
          <a:p>
            <a:pPr algn="ctr">
              <a:buNone/>
            </a:pPr>
            <a:endParaRPr lang="es-ES_tradnl" sz="4000" b="1" dirty="0"/>
          </a:p>
          <a:p>
            <a:pPr algn="ctr">
              <a:buNone/>
            </a:pPr>
            <a:r>
              <a:rPr lang="es-ES_tradnl" sz="4000" b="1" dirty="0"/>
              <a:t>Podemos poseer las naciones</a:t>
            </a:r>
            <a:br>
              <a:rPr lang="es-ES_tradnl" sz="4000" b="1" dirty="0"/>
            </a:br>
            <a:r>
              <a:rPr lang="es-ES_tradnl" sz="4000" b="1" dirty="0"/>
              <a:t>desde las montañas hasta el mar</a:t>
            </a:r>
            <a:br>
              <a:rPr lang="es-ES_tradnl" sz="4000" b="1" dirty="0"/>
            </a:br>
            <a:r>
              <a:rPr lang="es-ES_tradnl" sz="4000" b="1" dirty="0"/>
              <a:t>aunque hay gigantes que se oponen</a:t>
            </a:r>
            <a:br>
              <a:rPr lang="es-ES_tradnl" sz="4000" b="1" dirty="0"/>
            </a:br>
            <a:r>
              <a:rPr lang="es-ES_tradnl" sz="4000" b="1" dirty="0"/>
              <a:t>Dios nos ha dado la victoria</a:t>
            </a:r>
            <a:endParaRPr lang="es-ES" sz="40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PODRAS SER DERRAMADO COMO VINO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Podrás ser derramado como vino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Sobre el altar por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Podrás ser desmenuzado como pan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alimentar a los hambrientos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Podrás ser tan unido 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podrás hacer lo que Yo quiero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ser de vida, amor y luz y mi palabra cumplir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4000" b="1" dirty="0">
                <a:hlinkClick r:id="rId2" action="ppaction://hlinksldjump"/>
              </a:rPr>
              <a:t>PON ACEITE EN MI LAMPARA SEÑOR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_tradnl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Pon aceite en mi lámpara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que yo quiero servirte con Amor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pon aceite en mi lámpara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Señor Jesús tu eres mi vida 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Señor Jesús tu eres mi amor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salvaste mi alma perdida</a:t>
            </a:r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por eso te alabo con el corazón</a:t>
            </a: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POR CUANTO SOMOS HIJOS</a:t>
            </a:r>
            <a:endParaRPr lang="es-ES" sz="4400" b="1" dirty="0"/>
          </a:p>
          <a:p>
            <a:pPr marL="0" algn="ctr">
              <a:spcBef>
                <a:spcPts val="0"/>
              </a:spcBef>
              <a:buNone/>
            </a:pPr>
            <a:endParaRPr lang="es-ES" sz="44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Por cuanto somos hijos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Dios envió su Espíritu 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nuestro corazón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El cual clama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Abba Padre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Su Espíritu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400" b="1" dirty="0"/>
              <a:t>en nuestro corazón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POR EL AMOR DE MIS AMIGOS</a:t>
            </a:r>
            <a:endParaRPr lang="es-ES" sz="4800" b="1" dirty="0"/>
          </a:p>
          <a:p>
            <a:pPr algn="ctr">
              <a:buNone/>
            </a:pPr>
            <a:r>
              <a:rPr lang="es-ES" sz="5400" b="1" dirty="0"/>
              <a:t>Por el Amor de mis amigos</a:t>
            </a:r>
          </a:p>
          <a:p>
            <a:pPr algn="ctr">
              <a:buNone/>
            </a:pPr>
            <a:r>
              <a:rPr lang="es-ES" sz="5400" b="1" dirty="0"/>
              <a:t>Por el Amor de mis hermanos</a:t>
            </a:r>
          </a:p>
          <a:p>
            <a:pPr algn="ctr">
              <a:buNone/>
            </a:pPr>
            <a:r>
              <a:rPr lang="es-ES" sz="5400" b="1" dirty="0"/>
              <a:t>Déjame que yo te diga </a:t>
            </a:r>
          </a:p>
          <a:p>
            <a:pPr algn="ctr">
              <a:buNone/>
            </a:pPr>
            <a:r>
              <a:rPr lang="es-ES" sz="5400" b="1" dirty="0"/>
              <a:t>La paz contigo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Que alegría cuando me dijeron</a:t>
            </a:r>
          </a:p>
          <a:p>
            <a:pPr algn="ctr">
              <a:buNone/>
            </a:pPr>
            <a:r>
              <a:rPr lang="es-ES" sz="4800" b="1" dirty="0"/>
              <a:t>Vamos a la casa del Señor</a:t>
            </a:r>
          </a:p>
          <a:p>
            <a:pPr algn="ctr">
              <a:buNone/>
            </a:pPr>
            <a:r>
              <a:rPr lang="es-ES" sz="4800" b="1" dirty="0"/>
              <a:t>Ya están pisando nuestros pies</a:t>
            </a:r>
          </a:p>
          <a:p>
            <a:pPr algn="ctr">
              <a:buNone/>
            </a:pPr>
            <a:r>
              <a:rPr lang="es-ES" sz="4800" b="1" dirty="0"/>
              <a:t>Tus umbrales Jerusalén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r>
              <a:rPr lang="es-ES" sz="4800" b="1" dirty="0"/>
              <a:t>Jerusalén, Jerusalén </a:t>
            </a:r>
          </a:p>
          <a:p>
            <a:pPr algn="ctr">
              <a:buNone/>
            </a:pPr>
            <a:r>
              <a:rPr lang="es-ES" sz="4800" b="1" dirty="0"/>
              <a:t>De nuevo reedificada//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Allá suben las tribus,</a:t>
            </a:r>
          </a:p>
          <a:p>
            <a:pPr algn="ctr">
              <a:buNone/>
            </a:pPr>
            <a:r>
              <a:rPr lang="es-ES" sz="4000" b="1" dirty="0"/>
              <a:t> las tribus del  Señor</a:t>
            </a:r>
          </a:p>
          <a:p>
            <a:pPr algn="ctr">
              <a:buNone/>
            </a:pPr>
            <a:r>
              <a:rPr lang="es-ES" sz="4000" b="1" dirty="0"/>
              <a:t>Según las costumbres de Israel</a:t>
            </a:r>
          </a:p>
          <a:p>
            <a:pPr algn="ctr">
              <a:buNone/>
            </a:pPr>
            <a:r>
              <a:rPr lang="es-ES" sz="4000" b="1" dirty="0"/>
              <a:t>Para cantar al Señor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Pedid la paz, pedid la paz</a:t>
            </a:r>
          </a:p>
          <a:p>
            <a:pPr algn="ctr">
              <a:buNone/>
            </a:pPr>
            <a:r>
              <a:rPr lang="es-ES" sz="4000" b="1" dirty="0"/>
              <a:t>Para Jerusalén</a:t>
            </a:r>
          </a:p>
          <a:p>
            <a:pPr algn="ctr">
              <a:buNone/>
            </a:pPr>
            <a:r>
              <a:rPr lang="es-ES" sz="4000" b="1" dirty="0"/>
              <a:t>Que sea la paz, que sea la paz</a:t>
            </a:r>
          </a:p>
          <a:p>
            <a:pPr algn="ctr">
              <a:buNone/>
            </a:pPr>
            <a:r>
              <a:rPr lang="es-ES" sz="4000" b="1" dirty="0"/>
              <a:t>Con todos los que te aman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POR EL PODER DE TU VIDA</a:t>
            </a:r>
            <a:endParaRPr lang="es-ES" sz="4600" b="1" dirty="0"/>
          </a:p>
          <a:p>
            <a:pPr algn="ctr">
              <a:buNone/>
            </a:pPr>
            <a:r>
              <a:rPr lang="es-ES" sz="4600" b="1" dirty="0"/>
              <a:t>Por el poder de tu vida</a:t>
            </a:r>
          </a:p>
          <a:p>
            <a:pPr algn="ctr">
              <a:buNone/>
            </a:pPr>
            <a:r>
              <a:rPr lang="es-ES" sz="4600" b="1" dirty="0"/>
              <a:t>Rompe el poder de mi muerte</a:t>
            </a:r>
          </a:p>
          <a:p>
            <a:pPr algn="ctr">
              <a:buNone/>
            </a:pPr>
            <a:r>
              <a:rPr lang="es-ES" sz="4600" b="1" dirty="0"/>
              <a:t>Levanto mi clamor, Oh Dios a ti</a:t>
            </a:r>
          </a:p>
          <a:p>
            <a:pPr algn="ctr">
              <a:buNone/>
            </a:pPr>
            <a:r>
              <a:rPr lang="es-ES" sz="4600" b="1" dirty="0"/>
              <a:t>Produce en este vaso tu gloria y tu</a:t>
            </a:r>
          </a:p>
          <a:p>
            <a:pPr algn="ctr">
              <a:buNone/>
            </a:pPr>
            <a:r>
              <a:rPr lang="es-ES" sz="4600" b="1" dirty="0"/>
              <a:t>voluntad</a:t>
            </a:r>
          </a:p>
          <a:p>
            <a:pPr algn="ctr">
              <a:buNone/>
            </a:pPr>
            <a:r>
              <a:rPr lang="es-ES" sz="4600" b="1" dirty="0"/>
              <a:t>Inunda mi mente y líbrame a mí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 TI OH JEHOVA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(sal. 25: 1-2)</a:t>
            </a:r>
          </a:p>
          <a:p>
            <a:pPr algn="ctr">
              <a:buNone/>
            </a:pPr>
            <a:r>
              <a:rPr lang="es-ES" sz="4000" b="1" dirty="0"/>
              <a:t>/A tí, Oh Jehová, </a:t>
            </a:r>
          </a:p>
          <a:p>
            <a:pPr algn="ctr">
              <a:buNone/>
            </a:pPr>
            <a:r>
              <a:rPr lang="es-ES" sz="4000" b="1" dirty="0"/>
              <a:t>levantaré mi alma/ (2)</a:t>
            </a:r>
          </a:p>
          <a:p>
            <a:pPr algn="ctr">
              <a:buNone/>
            </a:pPr>
            <a:r>
              <a:rPr lang="es-ES" sz="4000" b="1" dirty="0"/>
              <a:t>Dios mío en tí confío </a:t>
            </a:r>
          </a:p>
          <a:p>
            <a:pPr algn="ctr">
              <a:buNone/>
            </a:pPr>
            <a:r>
              <a:rPr lang="es-ES" sz="4000" b="1" dirty="0"/>
              <a:t>no sea yo avergonzado</a:t>
            </a:r>
          </a:p>
          <a:p>
            <a:pPr algn="ctr">
              <a:buNone/>
            </a:pPr>
            <a:r>
              <a:rPr lang="es-ES" sz="4000" b="1" dirty="0"/>
              <a:t>No se alegren de mí, mis enemigos.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Oíd cielos y escucha tu la tierra </a:t>
            </a:r>
          </a:p>
          <a:p>
            <a:pPr algn="ctr">
              <a:buNone/>
            </a:pPr>
            <a:r>
              <a:rPr lang="es-ES" sz="4800" b="1" dirty="0"/>
              <a:t>Oh puertas del infierno, escuchad </a:t>
            </a:r>
          </a:p>
          <a:p>
            <a:pPr algn="ctr">
              <a:buNone/>
            </a:pPr>
            <a:r>
              <a:rPr lang="es-ES" sz="4800" b="1" dirty="0"/>
              <a:t>Oh muerte, soy tu plaga </a:t>
            </a:r>
          </a:p>
          <a:p>
            <a:pPr algn="ctr">
              <a:buNone/>
            </a:pPr>
            <a:r>
              <a:rPr lang="es-ES" sz="4800" b="1" dirty="0"/>
              <a:t>Oh sepulcro, soy tu destrucción </a:t>
            </a:r>
          </a:p>
          <a:p>
            <a:pPr algn="ctr">
              <a:buNone/>
            </a:pPr>
            <a:r>
              <a:rPr lang="es-ES" sz="4800" b="1" dirty="0"/>
              <a:t>Oh muerte y sepulcro, tu victoria soy.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No importa si hay montañas </a:t>
            </a:r>
          </a:p>
          <a:p>
            <a:pPr algn="ctr">
              <a:buNone/>
            </a:pPr>
            <a:r>
              <a:rPr lang="es-ES" sz="4800" b="1" dirty="0"/>
              <a:t>O valles para cruzar</a:t>
            </a:r>
          </a:p>
          <a:p>
            <a:pPr algn="ctr">
              <a:buNone/>
            </a:pPr>
            <a:r>
              <a:rPr lang="es-ES" sz="4800" b="1" dirty="0"/>
              <a:t>Si hay peligro o espada a enfrentar</a:t>
            </a:r>
          </a:p>
          <a:p>
            <a:pPr algn="ctr">
              <a:buNone/>
            </a:pPr>
            <a:r>
              <a:rPr lang="es-ES" sz="4800" b="1" dirty="0"/>
              <a:t>Yo se que vive mi Redentor </a:t>
            </a:r>
          </a:p>
          <a:p>
            <a:pPr algn="ctr">
              <a:buNone/>
            </a:pPr>
            <a:r>
              <a:rPr lang="es-ES" sz="4800" b="1" dirty="0"/>
              <a:t>Y en mi carne a dios veré </a:t>
            </a:r>
          </a:p>
          <a:p>
            <a:pPr algn="ctr">
              <a:buNone/>
            </a:pPr>
            <a:r>
              <a:rPr lang="es-ES" sz="4800" b="1" dirty="0"/>
              <a:t>La luz y el Cordero de Dios conoceré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60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POR LA BONDAD DE JEHOVA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la bondad de Jehová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hemos sido consumidos,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Porque nunca decayeron sus bondades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/nuevas son cada mañana//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grande es tu fidelidad.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Escudriñemos nuestros caminos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volvamos a Jehová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Levantemos nuestras manos a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Levantemos nuestras manos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 Dios en los cielos y volvamos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 Jehová el Señor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POR LA GRACIA DE DIOS</a:t>
            </a:r>
            <a:endParaRPr lang="es-ES" sz="3800" b="1" dirty="0"/>
          </a:p>
          <a:p>
            <a:pPr algn="ctr">
              <a:spcBef>
                <a:spcPts val="0"/>
              </a:spcBef>
              <a:buNone/>
            </a:pPr>
            <a:endParaRPr lang="es-ES" sz="3800" b="1" dirty="0"/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Por la gracia de Dios, yo soy lo que soy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Por la gracia de Dios, estoy donde estoy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Por la gracia de Dios,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a la tierra prometida voy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Por la gracia, la gracia de Dios.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Donde tu vayas yo iré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Donde tu mores yo moraré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Tu pueblo será mi pueblo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800" b="1" dirty="0"/>
              <a:t>Y tu Dios será mi Dios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POR LA MAÑANA YO DIRIJO MI ALABANZA (PERO QUEDA CRISTO)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la mañana yo dirijo mi alabanza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 Dios que ha sido mi única esperanza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la mañana yo le invoco con el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le suplico que me dé su dulce calma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Él nos escucha pues nos ama tanto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nos alivia de cualquier quebranto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Nos da su mano poderosa y fuerte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Para librarnos de la misma muerte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28652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Cuando la noche se aproxime tenebrosa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elevarle mi oración mi alma se goza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Siento su paz inagotable dulce y grata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temores y ansiedad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Cristo los mata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También elevo mi cantar al cielo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Cuando a la tierra baja negro velo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sol se oculta pero queda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quien mi ojos en el sueño han visto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Brillo su lumbre bienhechora mientras duermo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Pone su mano sobre mí si estoy enfermo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fortalece y me alienta en el sueño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es mi Dios mi Redentor Él es mi dueño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al despertar por la mañana siento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Dios invade mi alma y pensamiento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Veo a Jesús  mi Redentor amado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mis pecados en la cruz clavado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Veo la sangre de sus manos en ha brotado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Veo la sangre borbotando en su costado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Una corona con espinas en su frente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multitud escarneciéndole insolente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que dicha cuando al cielo sube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Lleno de gloria en majestuosa nube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que dicha cuando al cielo sube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Lleno de gloria en majestuosa nube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200" b="1" dirty="0">
                <a:hlinkClick r:id="rId2" action="ppaction://hlinksldjump"/>
              </a:rPr>
              <a:t>POR LA UNCION</a:t>
            </a:r>
            <a:endParaRPr lang="es-ES" sz="5200" b="1" dirty="0"/>
          </a:p>
          <a:p>
            <a:pPr algn="ctr">
              <a:buNone/>
            </a:pPr>
            <a:r>
              <a:rPr lang="es-ES" sz="5200" b="1" dirty="0"/>
              <a:t>Por la unción el yugo si se va</a:t>
            </a:r>
          </a:p>
          <a:p>
            <a:pPr algn="ctr">
              <a:buNone/>
            </a:pPr>
            <a:r>
              <a:rPr lang="es-ES" sz="5200" b="1" dirty="0"/>
              <a:t>Por el Espíritu dice el profeta ya</a:t>
            </a:r>
          </a:p>
          <a:p>
            <a:pPr algn="ctr">
              <a:buNone/>
            </a:pPr>
            <a:r>
              <a:rPr lang="es-ES" sz="5200" b="1" dirty="0"/>
              <a:t>En este día llueve sí </a:t>
            </a:r>
          </a:p>
          <a:p>
            <a:pPr algn="ctr">
              <a:buNone/>
            </a:pPr>
            <a:r>
              <a:rPr lang="es-ES" sz="5200" b="1" dirty="0"/>
              <a:t>El Señor se mueve en mí</a:t>
            </a:r>
          </a:p>
          <a:p>
            <a:pPr algn="ctr">
              <a:buNone/>
            </a:pPr>
            <a:r>
              <a:rPr lang="es-ES" sz="5200" b="1" dirty="0"/>
              <a:t>Por la unción el yugo si se va 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POR QUE TE ABATES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Por qué te abates Oh alma mía,</a:t>
            </a:r>
          </a:p>
          <a:p>
            <a:pPr algn="ctr">
              <a:buNone/>
            </a:pPr>
            <a:r>
              <a:rPr lang="es-ES" sz="4000" b="1" dirty="0"/>
              <a:t>Por qué te turbas dentro de mí?</a:t>
            </a:r>
          </a:p>
          <a:p>
            <a:pPr algn="ctr">
              <a:buNone/>
            </a:pPr>
            <a:r>
              <a:rPr lang="es-ES" sz="4000" b="1" dirty="0"/>
              <a:t>/espera en Dios//</a:t>
            </a:r>
          </a:p>
          <a:p>
            <a:pPr algn="ctr">
              <a:buNone/>
            </a:pPr>
            <a:r>
              <a:rPr lang="es-ES" sz="4000" b="1" dirty="0"/>
              <a:t>El es quien cuida, quien cuida de ti.</a:t>
            </a:r>
          </a:p>
          <a:p>
            <a:pPr algn="ctr">
              <a:buNone/>
            </a:pPr>
            <a:r>
              <a:rPr lang="es-ES" sz="4000" b="1" dirty="0"/>
              <a:t>Con voz alegre he de alabarte</a:t>
            </a:r>
          </a:p>
          <a:p>
            <a:pPr algn="ctr">
              <a:buNone/>
            </a:pPr>
            <a:r>
              <a:rPr lang="es-ES" sz="4000" b="1" dirty="0"/>
              <a:t>Haciendo fiesta en la multitud</a:t>
            </a:r>
          </a:p>
          <a:p>
            <a:pPr algn="ctr">
              <a:buNone/>
            </a:pPr>
            <a:r>
              <a:rPr lang="es-ES" sz="4000" b="1" dirty="0"/>
              <a:t>Por la grandeza de tu presencia</a:t>
            </a:r>
          </a:p>
          <a:p>
            <a:pPr algn="ctr">
              <a:buNone/>
            </a:pPr>
            <a:r>
              <a:rPr lang="es-ES" sz="4000" b="1" dirty="0"/>
              <a:t>Por la grandeza de tu poder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 SOLAS Y EN SILENCIO MEDITO</a:t>
            </a:r>
            <a:endParaRPr lang="es-ES" sz="3600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 solas y en silencio medito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Contemplo su Divino esplendor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siento que en el fondo de mi 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medio de la calma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Tu me hablas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quiero ofrendarte mi 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hacer de mi vida un altar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Que siempre con mi alma conmovida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 esa gracia divina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Tan gloriosa en verdad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dirty="0"/>
          </a:p>
          <a:p>
            <a:pPr algn="ctr">
              <a:buNone/>
            </a:pPr>
            <a:endParaRPr lang="es-ES" sz="3600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POR TODO TU AMOR TE DOY GRACIAS</a:t>
            </a:r>
            <a:endParaRPr lang="es-ES" sz="4000" b="1" dirty="0"/>
          </a:p>
          <a:p>
            <a:pPr algn="ctr">
              <a:buNone/>
            </a:pPr>
            <a:r>
              <a:rPr lang="es-ES" sz="4200" b="1" dirty="0"/>
              <a:t>Por todo tu Amor te doy gracias</a:t>
            </a:r>
          </a:p>
          <a:p>
            <a:pPr algn="ctr">
              <a:buNone/>
            </a:pPr>
            <a:r>
              <a:rPr lang="es-ES" sz="4200" b="1" dirty="0"/>
              <a:t>Por todo aquello que harás</a:t>
            </a:r>
          </a:p>
          <a:p>
            <a:pPr algn="ctr">
              <a:buNone/>
            </a:pPr>
            <a:r>
              <a:rPr lang="es-ES" sz="4200" b="1" dirty="0"/>
              <a:t>Por tantas promesas por ser mi Señor</a:t>
            </a:r>
          </a:p>
          <a:p>
            <a:pPr algn="ctr">
              <a:buNone/>
            </a:pPr>
            <a:r>
              <a:rPr lang="es-ES" sz="4200" b="1" dirty="0"/>
              <a:t>Tu Amor me ha traído hasta aquí</a:t>
            </a:r>
          </a:p>
          <a:p>
            <a:pPr algn="ctr">
              <a:buNone/>
            </a:pPr>
            <a:r>
              <a:rPr lang="es-ES" sz="4200" b="1" dirty="0"/>
              <a:t>Y hoy te doy gracias</a:t>
            </a:r>
          </a:p>
          <a:p>
            <a:pPr algn="ctr">
              <a:buNone/>
            </a:pPr>
            <a:r>
              <a:rPr lang="es-ES" sz="4200" b="1" dirty="0"/>
              <a:t>Te doy gracias, gracias, Señor//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Gracias por darme total libertad</a:t>
            </a:r>
          </a:p>
          <a:p>
            <a:pPr algn="ctr">
              <a:buNone/>
            </a:pPr>
            <a:r>
              <a:rPr lang="es-ES" sz="5400" b="1" dirty="0"/>
              <a:t>Gracias por todo</a:t>
            </a:r>
          </a:p>
          <a:p>
            <a:pPr algn="ctr">
              <a:buNone/>
            </a:pPr>
            <a:r>
              <a:rPr lang="es-ES" sz="5400" b="1" dirty="0"/>
              <a:t>pecado borrar, te doy gracias</a:t>
            </a:r>
          </a:p>
          <a:p>
            <a:pPr algn="ctr">
              <a:buNone/>
            </a:pPr>
            <a:r>
              <a:rPr lang="es-ES" sz="5400" b="1" dirty="0"/>
              <a:t>Oh Cristo Gracias</a:t>
            </a:r>
          </a:p>
          <a:p>
            <a:pPr algn="ctr">
              <a:buNone/>
            </a:pPr>
            <a:r>
              <a:rPr lang="es-ES" sz="5400" b="1" dirty="0"/>
              <a:t>Hoy te doy gracias</a:t>
            </a:r>
          </a:p>
          <a:p>
            <a:pPr algn="ctr">
              <a:buNone/>
            </a:pPr>
            <a:r>
              <a:rPr lang="es-ES" sz="5400" b="1" dirty="0"/>
              <a:t>Gracias</a:t>
            </a:r>
          </a:p>
          <a:p>
            <a:pPr algn="ctr">
              <a:buNone/>
            </a:pP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_tradnl" sz="4000" b="1" dirty="0">
                <a:hlinkClick r:id="rId2" action="ppaction://hlinksldjump"/>
              </a:rPr>
              <a:t>POR TU SANGRE ENTRAREMOS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_tradnl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Por tu sangre entraremos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_tradnl" sz="4000" b="1" dirty="0"/>
              <a:t>Con denuedo en tu presencia </a:t>
            </a:r>
            <a:br>
              <a:rPr lang="es-ES_tradnl" sz="4000" b="1" dirty="0"/>
            </a:br>
            <a:r>
              <a:rPr lang="es-ES_tradnl" sz="4000" b="1" dirty="0"/>
              <a:t>en humilde reverencia ante tu trono</a:t>
            </a:r>
            <a:br>
              <a:rPr lang="es-ES_tradnl" sz="4000" b="1" dirty="0"/>
            </a:br>
            <a:r>
              <a:rPr lang="es-ES_tradnl" sz="4000" b="1" dirty="0"/>
              <a:t>pues la sangre ha hablado</a:t>
            </a:r>
            <a:br>
              <a:rPr lang="es-ES_tradnl" sz="4000" b="1" dirty="0"/>
            </a:br>
            <a:r>
              <a:rPr lang="es-ES_tradnl" sz="4000" b="1" dirty="0"/>
              <a:t>el pecado se ha quebrantado</a:t>
            </a:r>
            <a:br>
              <a:rPr lang="es-ES_tradnl" sz="4000" b="1" dirty="0"/>
            </a:br>
            <a:r>
              <a:rPr lang="es-ES_tradnl" sz="4000" b="1" dirty="0"/>
              <a:t>los cielos están abiertos por tu sangre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PORQUE DIOS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Porque Dios me mandó su luz a las tinieblas</a:t>
            </a:r>
          </a:p>
          <a:p>
            <a:pPr algn="ctr">
              <a:buNone/>
            </a:pPr>
            <a:r>
              <a:rPr lang="es-ES" sz="3800" b="1" dirty="0"/>
              <a:t>Brilla ahora en nuestro /corazón,/</a:t>
            </a:r>
          </a:p>
          <a:p>
            <a:pPr algn="ctr">
              <a:buNone/>
            </a:pPr>
            <a:r>
              <a:rPr lang="es-ES" sz="3800" b="1" dirty="0"/>
              <a:t>Para darnos la luz del conocimiento</a:t>
            </a:r>
          </a:p>
          <a:p>
            <a:pPr algn="ctr">
              <a:buNone/>
            </a:pPr>
            <a:r>
              <a:rPr lang="es-ES" sz="3800" b="1" dirty="0"/>
              <a:t>De la gloria de Dios en Cristo Jesús</a:t>
            </a:r>
          </a:p>
          <a:p>
            <a:pPr algn="ctr">
              <a:buNone/>
            </a:pPr>
            <a:r>
              <a:rPr lang="es-ES" sz="3800" b="1" dirty="0"/>
              <a:t>Y tenemos este tesoro en vasos de barro</a:t>
            </a:r>
          </a:p>
          <a:p>
            <a:pPr algn="ctr">
              <a:buNone/>
            </a:pPr>
            <a:r>
              <a:rPr lang="es-ES" sz="3800" b="1" dirty="0"/>
              <a:t>Para que la excelencia del poder, sea Dios, solo de El           </a:t>
            </a:r>
          </a:p>
          <a:p>
            <a:pPr algn="ctr">
              <a:buNone/>
            </a:pPr>
            <a:r>
              <a:rPr lang="es-ES" sz="3800" b="1" dirty="0"/>
              <a:t>Porque Dios que mandó su luz a las tinieblas </a:t>
            </a:r>
          </a:p>
          <a:p>
            <a:pPr algn="ctr">
              <a:buNone/>
            </a:pPr>
            <a:r>
              <a:rPr lang="es-ES" sz="3800" b="1" dirty="0"/>
              <a:t>Brilla ahora en nuestro corazón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PORQUE EL VIVE 	       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Él vive, espero la mañana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Él vive, no tengo temor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yo sé, que Él ordena mi futuro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vida tiene valor, porque Él vive en mí.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Dios nos envió a su hijo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Él es salud, paz y perdón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Vivió y murió por mis pecados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Vacía está la tumba porque Él triunfó.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Grato es tener un tierno niño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Tocar su piel gozo nos da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es mejor la dulce calma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Cristo, el Rey nos puede dar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Pues vivo está.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sé que un día el río cruzaré 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el dolor batallaré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al ver la vida triunfando invicta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Veré gloriosas luces y veré al Rey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PORQUE HE AQUÍ QUE TINIEBLAS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he aquí que tinieblas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cubrirán la tierra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oscuridad a los pueblos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mas sobre ti nacerá Jehová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sobre ti será vista su gloria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las gentes andarán a tu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los reyes al resplandor de tu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nacimiento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60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PORQUE PARA SIEMPRE OH DIOS 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para siempre Oh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 misericordia es//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mejor que la vida 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mi alma lo sabe bien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para siempre Oh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 misericordia 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vasta que el ancho mar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más alta que el cielo esta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para siempre Oh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tu misericordia es 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PORQUE SOL Y ESCUDO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Porque sol y escudo es Dios</a:t>
            </a:r>
          </a:p>
          <a:p>
            <a:pPr algn="ctr">
              <a:buNone/>
            </a:pPr>
            <a:r>
              <a:rPr lang="es-ES" sz="4400" b="1" dirty="0"/>
              <a:t>Gracias y gloria nos dará</a:t>
            </a:r>
          </a:p>
          <a:p>
            <a:pPr algn="ctr">
              <a:buNone/>
            </a:pPr>
            <a:r>
              <a:rPr lang="es-ES" sz="4400" b="1" dirty="0"/>
              <a:t>No quitará el bien de los que andan en integridad</a:t>
            </a:r>
          </a:p>
          <a:p>
            <a:pPr algn="ctr">
              <a:buNone/>
            </a:pPr>
            <a:r>
              <a:rPr lang="es-ES" sz="4400" b="1" dirty="0"/>
              <a:t>Jehová de los ejércitos </a:t>
            </a:r>
          </a:p>
          <a:p>
            <a:pPr algn="ctr">
              <a:buNone/>
            </a:pPr>
            <a:r>
              <a:rPr lang="es-ES" sz="4400" b="1" dirty="0"/>
              <a:t>Dichoso es el hombre </a:t>
            </a:r>
          </a:p>
          <a:p>
            <a:pPr algn="ctr">
              <a:buNone/>
            </a:pPr>
            <a:r>
              <a:rPr lang="es-ES" sz="4400" b="1" dirty="0"/>
              <a:t>que en ti confía</a:t>
            </a:r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572561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PORQUE TU ERES BUENO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Porque tú eres bueno</a:t>
            </a:r>
          </a:p>
          <a:p>
            <a:pPr algn="ctr">
              <a:buNone/>
            </a:pPr>
            <a:r>
              <a:rPr lang="es-ES" sz="4800" b="1" dirty="0"/>
              <a:t>Porque para siempre</a:t>
            </a:r>
          </a:p>
          <a:p>
            <a:pPr algn="ctr">
              <a:buNone/>
            </a:pPr>
            <a:r>
              <a:rPr lang="es-ES" sz="4800" b="1" dirty="0"/>
              <a:t>Tu misericordia es</a:t>
            </a:r>
          </a:p>
          <a:p>
            <a:pPr algn="ctr">
              <a:buNone/>
            </a:pPr>
            <a:r>
              <a:rPr lang="es-ES" sz="4800" b="1" dirty="0"/>
              <a:t>Cada mañana al despertar</a:t>
            </a:r>
          </a:p>
          <a:p>
            <a:pPr algn="ctr">
              <a:buNone/>
            </a:pPr>
            <a:r>
              <a:rPr lang="es-ES" sz="4800" b="1" dirty="0"/>
              <a:t>Sé que en ti puedo confiar</a:t>
            </a:r>
          </a:p>
          <a:p>
            <a:pPr algn="ctr">
              <a:buNone/>
            </a:pPr>
            <a:r>
              <a:rPr lang="es-ES" sz="4800" b="1" dirty="0"/>
              <a:t>Me sostienes por tu gran fidelidad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No te alejes Señor de nuestro lado</a:t>
            </a:r>
          </a:p>
          <a:p>
            <a:pPr algn="ctr">
              <a:buNone/>
            </a:pPr>
            <a:r>
              <a:rPr lang="es-ES" sz="4000" b="1" dirty="0"/>
              <a:t>Mira este mundo tan lleno de maldad</a:t>
            </a:r>
          </a:p>
          <a:p>
            <a:pPr algn="ctr">
              <a:buNone/>
            </a:pPr>
            <a:r>
              <a:rPr lang="es-ES" sz="4000" b="1" dirty="0"/>
              <a:t>Tú sabes que vivimos en el mundo</a:t>
            </a:r>
          </a:p>
          <a:p>
            <a:pPr algn="ctr">
              <a:buNone/>
            </a:pPr>
            <a:r>
              <a:rPr lang="es-ES" sz="4000" b="1" dirty="0"/>
              <a:t>Más no somos del mundo</a:t>
            </a:r>
          </a:p>
          <a:p>
            <a:pPr algn="ctr">
              <a:buNone/>
            </a:pPr>
            <a:r>
              <a:rPr lang="es-ES" sz="4000" b="1" dirty="0"/>
              <a:t>Este no es nuestro hogar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endParaRPr lang="es-ES" sz="4000" dirty="0"/>
          </a:p>
          <a:p>
            <a:pPr algn="ctr">
              <a:buNone/>
            </a:pPr>
            <a:endParaRPr lang="es-ES" sz="4000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Porque tú eres bueno</a:t>
            </a:r>
          </a:p>
          <a:p>
            <a:pPr algn="ctr">
              <a:buNone/>
            </a:pPr>
            <a:r>
              <a:rPr lang="es-ES" sz="5400" b="1" dirty="0"/>
              <a:t>Porque tú justicia,</a:t>
            </a:r>
          </a:p>
          <a:p>
            <a:pPr algn="ctr">
              <a:buNone/>
            </a:pPr>
            <a:r>
              <a:rPr lang="es-ES" sz="5400" b="1" dirty="0"/>
              <a:t>Justicia eterna es;</a:t>
            </a:r>
          </a:p>
          <a:p>
            <a:pPr algn="ctr">
              <a:buNone/>
            </a:pPr>
            <a:r>
              <a:rPr lang="es-ES" sz="5400" b="1" dirty="0"/>
              <a:t>En ella yo me deleitaré,</a:t>
            </a:r>
          </a:p>
          <a:p>
            <a:pPr algn="ctr">
              <a:buNone/>
            </a:pPr>
            <a:r>
              <a:rPr lang="es-ES" sz="5400" b="1" dirty="0"/>
              <a:t>En tu verdad caminaré,</a:t>
            </a:r>
          </a:p>
          <a:p>
            <a:pPr algn="ctr">
              <a:buNone/>
            </a:pPr>
            <a:r>
              <a:rPr lang="es-ES" sz="5400" b="1" dirty="0"/>
              <a:t>Por tu senda de justicia ¡Guíame!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>
                <a:hlinkClick r:id="rId2" action="ppaction://hlinksldjump"/>
              </a:rPr>
              <a:t>PORQUE YO CREO QUE HAY ESPERANZA</a:t>
            </a:r>
            <a:endParaRPr lang="es-ES" sz="4300" b="1" dirty="0"/>
          </a:p>
          <a:p>
            <a:pPr algn="ctr">
              <a:buNone/>
            </a:pPr>
            <a:r>
              <a:rPr lang="es-ES" sz="4300" b="1" dirty="0"/>
              <a:t>Porque yo creo que hay esperanza</a:t>
            </a:r>
          </a:p>
          <a:p>
            <a:pPr algn="ctr">
              <a:buNone/>
            </a:pPr>
            <a:r>
              <a:rPr lang="es-ES" sz="4300" b="1" dirty="0"/>
              <a:t>Más allá del sepulcro</a:t>
            </a:r>
          </a:p>
          <a:p>
            <a:pPr algn="ctr">
              <a:buNone/>
            </a:pPr>
            <a:r>
              <a:rPr lang="es-ES" sz="4300" b="1" dirty="0"/>
              <a:t>Y yo creo en la vida eterna</a:t>
            </a:r>
          </a:p>
          <a:p>
            <a:pPr algn="ctr">
              <a:buNone/>
            </a:pPr>
            <a:r>
              <a:rPr lang="es-ES" sz="4300" b="1" dirty="0"/>
              <a:t> para  los santos</a:t>
            </a:r>
          </a:p>
          <a:p>
            <a:pPr algn="ctr">
              <a:buNone/>
            </a:pPr>
            <a:r>
              <a:rPr lang="es-ES" sz="4300" b="1" dirty="0"/>
              <a:t>Preciosa a los ojos de Dios</a:t>
            </a:r>
          </a:p>
          <a:p>
            <a:pPr algn="ctr">
              <a:buNone/>
            </a:pPr>
            <a:r>
              <a:rPr lang="es-ES" sz="4300" b="1" dirty="0"/>
              <a:t>Es la muerte de sus Santos</a:t>
            </a:r>
          </a:p>
          <a:p>
            <a:pPr algn="ctr">
              <a:buNone/>
            </a:pPr>
            <a:r>
              <a:rPr lang="es-ES" sz="4300" b="1" dirty="0"/>
              <a:t>Porque el vivir es Cristo </a:t>
            </a:r>
          </a:p>
          <a:p>
            <a:pPr algn="ctr">
              <a:buNone/>
            </a:pPr>
            <a:r>
              <a:rPr lang="es-ES" sz="4300" b="1" dirty="0"/>
              <a:t>Y el morir es ganancia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Cuando esto corruptible</a:t>
            </a:r>
          </a:p>
          <a:p>
            <a:pPr algn="ctr">
              <a:buNone/>
            </a:pPr>
            <a:r>
              <a:rPr lang="es-ES" sz="4800" b="1" dirty="0"/>
              <a:t>Se vista de incorrupción</a:t>
            </a:r>
          </a:p>
          <a:p>
            <a:pPr algn="ctr">
              <a:buNone/>
            </a:pPr>
            <a:r>
              <a:rPr lang="es-ES" sz="4800" b="1" dirty="0"/>
              <a:t>Y esto mortal se vista de inmortalidad</a:t>
            </a:r>
          </a:p>
          <a:p>
            <a:pPr algn="ctr">
              <a:buNone/>
            </a:pPr>
            <a:r>
              <a:rPr lang="es-ES" sz="4800" b="1" dirty="0"/>
              <a:t>Entonces se cumplirá </a:t>
            </a:r>
          </a:p>
          <a:p>
            <a:pPr algn="ctr">
              <a:buNone/>
            </a:pPr>
            <a:r>
              <a:rPr lang="es-ES" sz="4800" b="1" dirty="0"/>
              <a:t>Lo que esta escrito</a:t>
            </a:r>
          </a:p>
          <a:p>
            <a:pPr algn="ctr">
              <a:buNone/>
            </a:pPr>
            <a:r>
              <a:rPr lang="es-ES" sz="4800" b="1" dirty="0"/>
              <a:t>Sorbida es la muerte en victoria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Y el Señor dará consigo el triunfo </a:t>
            </a:r>
          </a:p>
          <a:p>
            <a:pPr algn="ctr">
              <a:buNone/>
            </a:pPr>
            <a:r>
              <a:rPr lang="es-ES" sz="4800" b="1" dirty="0"/>
              <a:t>Al pobre y al menesteroso </a:t>
            </a:r>
          </a:p>
          <a:p>
            <a:pPr algn="ctr">
              <a:buNone/>
            </a:pPr>
            <a:r>
              <a:rPr lang="es-ES" sz="4800" b="1" dirty="0"/>
              <a:t>y al desamparado</a:t>
            </a:r>
          </a:p>
          <a:p>
            <a:pPr algn="ctr">
              <a:buNone/>
            </a:pPr>
            <a:r>
              <a:rPr lang="es-ES" sz="4800" b="1" dirty="0"/>
              <a:t>El Espíritu regresa a Dios</a:t>
            </a:r>
          </a:p>
          <a:p>
            <a:pPr algn="ctr">
              <a:buNone/>
            </a:pPr>
            <a:r>
              <a:rPr lang="es-ES" sz="4800" b="1" dirty="0"/>
              <a:t>Y la carne al polvo de la tierra</a:t>
            </a:r>
          </a:p>
          <a:p>
            <a:pPr algn="ctr">
              <a:buNone/>
            </a:pPr>
            <a:r>
              <a:rPr lang="es-ES" sz="4800" b="1" dirty="0"/>
              <a:t>Mejor es el día de la muerte</a:t>
            </a:r>
          </a:p>
          <a:p>
            <a:pPr algn="ctr">
              <a:buNone/>
            </a:pPr>
            <a:r>
              <a:rPr lang="es-ES" sz="4800" b="1" dirty="0"/>
              <a:t>Que del nacimiento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400" b="1" dirty="0">
                <a:hlinkClick r:id="rId2" action="ppaction://hlinksldjump"/>
              </a:rPr>
              <a:t>POSTRADOS TE ADORAMOS DIOS</a:t>
            </a:r>
            <a:endParaRPr lang="es-ES" sz="4400" b="1" dirty="0"/>
          </a:p>
          <a:p>
            <a:pPr algn="ctr">
              <a:buNone/>
            </a:pPr>
            <a:endParaRPr lang="es-ES_tradnl" sz="4400" b="1" dirty="0"/>
          </a:p>
          <a:p>
            <a:pPr algn="ctr">
              <a:buNone/>
            </a:pPr>
            <a:r>
              <a:rPr lang="es-ES_tradnl" sz="4400" b="1" dirty="0"/>
              <a:t>Postrados te adoramos Dios</a:t>
            </a:r>
            <a:br>
              <a:rPr lang="es-ES_tradnl" sz="4400" b="1" dirty="0"/>
            </a:br>
            <a:r>
              <a:rPr lang="es-ES_tradnl" sz="4400" b="1" dirty="0"/>
              <a:t>a tus pies mi Cristo</a:t>
            </a:r>
            <a:br>
              <a:rPr lang="es-ES_tradnl" sz="4400" b="1" dirty="0"/>
            </a:br>
            <a:r>
              <a:rPr lang="es-ES_tradnl" sz="4400" b="1" dirty="0"/>
              <a:t>la grandeza de tu gracia y amor</a:t>
            </a:r>
            <a:br>
              <a:rPr lang="es-ES_tradnl" sz="4400" b="1" dirty="0"/>
            </a:br>
            <a:r>
              <a:rPr lang="es-ES_tradnl" sz="4400" b="1" dirty="0"/>
              <a:t>a tus pies mi Cristo</a:t>
            </a:r>
            <a:br>
              <a:rPr lang="es-ES_tradnl" sz="4400" b="1" dirty="0"/>
            </a:br>
            <a:r>
              <a:rPr lang="es-ES_tradnl" sz="4400" b="1" dirty="0"/>
              <a:t>//cantamos Santo, Santo, Santo//</a:t>
            </a:r>
            <a:br>
              <a:rPr lang="es-ES_tradnl" sz="4400" b="1" dirty="0"/>
            </a:br>
            <a:r>
              <a:rPr lang="es-ES_tradnl" sz="4400" b="1" dirty="0"/>
              <a:t>es el Señor</a:t>
            </a:r>
            <a:endParaRPr lang="es-ES" sz="44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PROCLAMA MI ALMA LA GRANDEZA DEL SEÑOR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Proclama mi alma la grandeza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 alegra mi Espíritu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Dios mi Salvador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Desde ahora me felicitaran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Todas las generaciones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el Todopoderoso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Ha hecho grandes cosas en mi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Su Nombre es Santo</a:t>
            </a:r>
            <a:r>
              <a:rPr lang="es-ES" sz="4400" dirty="0"/>
              <a:t> 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>
                <a:hlinkClick r:id="rId2" action="ppaction://hlinksldjump"/>
              </a:rPr>
              <a:t>PRUEBAME, OH DIOS</a:t>
            </a:r>
            <a:endParaRPr lang="es-ES" sz="4300" b="1" dirty="0"/>
          </a:p>
          <a:p>
            <a:pPr algn="ctr">
              <a:buNone/>
            </a:pPr>
            <a:r>
              <a:rPr lang="es-ES" sz="4300" b="1" dirty="0"/>
              <a:t>Pruébame, Oh Dios, hasta que </a:t>
            </a:r>
          </a:p>
          <a:p>
            <a:pPr algn="ctr">
              <a:buNone/>
            </a:pPr>
            <a:r>
              <a:rPr lang="es-ES" sz="4300" b="1" dirty="0"/>
              <a:t>puro esté</a:t>
            </a:r>
          </a:p>
          <a:p>
            <a:pPr algn="ctr">
              <a:buNone/>
            </a:pPr>
            <a:r>
              <a:rPr lang="es-ES" sz="4300" b="1" dirty="0"/>
              <a:t>Pruébame y trátame, hasta que </a:t>
            </a:r>
          </a:p>
          <a:p>
            <a:pPr algn="ctr">
              <a:buNone/>
            </a:pPr>
            <a:r>
              <a:rPr lang="es-ES" sz="4300" b="1" dirty="0"/>
              <a:t>limpio esté </a:t>
            </a:r>
          </a:p>
          <a:p>
            <a:pPr algn="ctr">
              <a:buNone/>
            </a:pPr>
            <a:r>
              <a:rPr lang="es-ES" sz="4300" b="1" dirty="0"/>
              <a:t>Guíame por el fuego que me acerca </a:t>
            </a:r>
          </a:p>
          <a:p>
            <a:pPr algn="ctr">
              <a:buNone/>
            </a:pPr>
            <a:r>
              <a:rPr lang="es-ES" sz="4300" b="1" dirty="0"/>
              <a:t>a ti</a:t>
            </a:r>
          </a:p>
          <a:p>
            <a:pPr algn="ctr">
              <a:buNone/>
            </a:pPr>
            <a:r>
              <a:rPr lang="es-ES" sz="4300" b="1" dirty="0"/>
              <a:t>Hasta que esté delante de ti</a:t>
            </a:r>
          </a:p>
          <a:p>
            <a:pPr algn="ctr">
              <a:buNone/>
            </a:pPr>
            <a:r>
              <a:rPr lang="es-ES" sz="4300" b="1" dirty="0"/>
              <a:t>Un perfecto árbol frutal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PUEBLO MIO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Pueblo que vas caminando </a:t>
            </a:r>
          </a:p>
          <a:p>
            <a:pPr algn="ctr">
              <a:buNone/>
            </a:pPr>
            <a:r>
              <a:rPr lang="es-ES" sz="4000" b="1" dirty="0"/>
              <a:t>En mi palabra dice Dios</a:t>
            </a:r>
          </a:p>
          <a:p>
            <a:pPr algn="ctr">
              <a:buNone/>
            </a:pPr>
            <a:r>
              <a:rPr lang="es-ES" sz="4000" b="1" dirty="0"/>
              <a:t>Confiad en las promesas que yo hago hoy</a:t>
            </a:r>
          </a:p>
          <a:p>
            <a:pPr algn="ctr">
              <a:buNone/>
            </a:pPr>
            <a:r>
              <a:rPr lang="es-ES" sz="4000" b="1" dirty="0"/>
              <a:t>Pueblo confiad en mí</a:t>
            </a:r>
          </a:p>
          <a:p>
            <a:pPr algn="ctr">
              <a:buNone/>
            </a:pPr>
            <a:r>
              <a:rPr lang="es-ES" sz="4000" b="1" dirty="0"/>
              <a:t>/Gracias Dios///</a:t>
            </a:r>
          </a:p>
          <a:p>
            <a:pPr algn="ctr">
              <a:buNone/>
            </a:pPr>
            <a:r>
              <a:rPr lang="es-ES" sz="4000" b="1" dirty="0"/>
              <a:t>por haberme escogido a mí </a:t>
            </a:r>
          </a:p>
          <a:p>
            <a:pPr algn="ctr">
              <a:buNone/>
            </a:pPr>
            <a:r>
              <a:rPr lang="es-ES" sz="4000" b="1" dirty="0"/>
              <a:t>por ser parte de tus valientes Señor</a:t>
            </a:r>
          </a:p>
          <a:p>
            <a:pPr algn="ctr">
              <a:buNone/>
            </a:pPr>
            <a:r>
              <a:rPr lang="es-ES" sz="4000" b="1" dirty="0"/>
              <a:t>gracias, gracias,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/Haz Señor///</a:t>
            </a:r>
          </a:p>
          <a:p>
            <a:pPr algn="ctr">
              <a:buNone/>
            </a:pPr>
            <a:r>
              <a:rPr lang="es-ES" sz="4000" b="1" dirty="0"/>
              <a:t>que este pueblo sea el vencedor </a:t>
            </a:r>
          </a:p>
          <a:p>
            <a:pPr algn="ctr">
              <a:buNone/>
            </a:pPr>
            <a:r>
              <a:rPr lang="es-ES" sz="4000" b="1" dirty="0"/>
              <a:t>que las pruebas, ni las luchas</a:t>
            </a:r>
          </a:p>
          <a:p>
            <a:pPr algn="ctr">
              <a:buNone/>
            </a:pPr>
            <a:r>
              <a:rPr lang="es-ES" sz="4000" b="1" dirty="0"/>
              <a:t> puedan detener </a:t>
            </a:r>
          </a:p>
          <a:p>
            <a:pPr algn="ctr">
              <a:buNone/>
            </a:pPr>
            <a:r>
              <a:rPr lang="es-ES" sz="4000" b="1" dirty="0"/>
              <a:t>a este pueblo que será el libertador </a:t>
            </a:r>
          </a:p>
          <a:p>
            <a:pPr algn="ctr">
              <a:buNone/>
            </a:pPr>
            <a:r>
              <a:rPr lang="es-ES" sz="4000" b="1" dirty="0"/>
              <a:t>La luz de Dios brilla ya</a:t>
            </a:r>
          </a:p>
          <a:p>
            <a:pPr algn="ctr">
              <a:buNone/>
            </a:pPr>
            <a:r>
              <a:rPr lang="es-ES" sz="4000" b="1" dirty="0"/>
              <a:t>En este mundo pecador </a:t>
            </a:r>
          </a:p>
          <a:p>
            <a:pPr algn="ctr">
              <a:buNone/>
            </a:pPr>
            <a:r>
              <a:rPr lang="es-ES" sz="4000" b="1" dirty="0"/>
              <a:t>Y los hijos de Dios </a:t>
            </a:r>
          </a:p>
          <a:p>
            <a:pPr algn="ctr">
              <a:buNone/>
            </a:pPr>
            <a:r>
              <a:rPr lang="es-ES" sz="4000" b="1" dirty="0"/>
              <a:t>serán la luz en medio de la creación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 PUEBLOS TODOS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Pueblos todos </a:t>
            </a:r>
          </a:p>
          <a:p>
            <a:pPr algn="ctr">
              <a:buNone/>
            </a:pPr>
            <a:r>
              <a:rPr lang="es-ES" sz="4400" b="1" dirty="0"/>
              <a:t>Batid las manos</a:t>
            </a:r>
          </a:p>
          <a:p>
            <a:pPr algn="ctr">
              <a:buNone/>
            </a:pPr>
            <a:r>
              <a:rPr lang="es-ES" sz="4400" b="1" dirty="0"/>
              <a:t>Aclamad a Dios</a:t>
            </a:r>
          </a:p>
          <a:p>
            <a:pPr algn="ctr">
              <a:buNone/>
            </a:pPr>
            <a:r>
              <a:rPr lang="es-ES" sz="4400" b="1" dirty="0"/>
              <a:t>Con voz de júbilo</a:t>
            </a:r>
          </a:p>
          <a:p>
            <a:pPr algn="ctr">
              <a:buNone/>
            </a:pPr>
            <a:r>
              <a:rPr lang="es-ES" sz="4400" b="1" dirty="0"/>
              <a:t>Porque Jehová</a:t>
            </a:r>
          </a:p>
          <a:p>
            <a:pPr algn="ctr">
              <a:buNone/>
            </a:pPr>
            <a:r>
              <a:rPr lang="es-ES" sz="4400" b="1" dirty="0"/>
              <a:t>El Altísimo</a:t>
            </a:r>
          </a:p>
          <a:p>
            <a:pPr algn="ctr">
              <a:buNone/>
            </a:pPr>
            <a:r>
              <a:rPr lang="es-ES" sz="4400" b="1" dirty="0"/>
              <a:t>Es Rey Grande sobre la Tierra//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s-ES" sz="5100" b="1" dirty="0">
                <a:hlinkClick r:id="rId2" action="ppaction://hlinksldjump"/>
              </a:rPr>
              <a:t>A TODOS LOS SEDIENTOS </a:t>
            </a:r>
            <a:endParaRPr lang="es-ES" sz="51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A todos los sedientos, venid a las aguas,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los que no tienen dinero,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venid, comprad y comed.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Venid comprad leche y miel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Venid comprad aceite y vino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El que esté sin dinero , Venid, comprad y comed.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Por qué gastáis vuestro trabajo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en lo que no alimenta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500" b="1" dirty="0"/>
              <a:t>y gastáis vuestro dinero, en lo que no es pan?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PUEBLOS TODOS BATID MANOS</a:t>
            </a:r>
            <a:endParaRPr lang="es-ES" sz="3600" dirty="0"/>
          </a:p>
          <a:p>
            <a:pPr marL="0" algn="ctr">
              <a:spcBef>
                <a:spcPts val="0"/>
              </a:spcBef>
              <a:buNone/>
            </a:pPr>
            <a:endParaRPr lang="es-ES" sz="24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Pueblos todos batid manos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Alabad a Dios con voz de júbilo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Porque Jehová el Altísimo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Es temible, Rey Grande sobre toda la tierra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Porque Jehová el Altísimo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Es temible, Rey Grande sobre toda la tierra</a:t>
            </a:r>
          </a:p>
          <a:p>
            <a:pPr marL="0" algn="ctr">
              <a:spcBef>
                <a:spcPts val="0"/>
              </a:spcBef>
              <a:buNone/>
            </a:pPr>
            <a:endParaRPr lang="es-ES" sz="38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Cantad a Dios cantad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Cantad a nuestro Rey////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Cantad(5)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>
                <a:hlinkClick r:id="rId2" action="ppaction://hlinksldjump"/>
              </a:rPr>
              <a:t>PUEDO CONFIAR EN EL SEÑOR</a:t>
            </a:r>
            <a:endParaRPr lang="es-ES" sz="4300" b="1" dirty="0"/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Puedo confiar en el Señor,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El me va a ayudar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Puedo confiar en el Señor,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 El me va a ayudar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Si el sol llegase a oscurecer y no brilla más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Yo igual confío en el Señor,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El me va a ayudar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Puedo descansar, puedo descansar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Que mi Salvador su paz me da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Si el sol se llegase a oscurecer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 y no brilla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Yo igual confío en el Señor,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El me va a ayudar</a:t>
            </a:r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6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PUEDO SENTIR TU PRESENCIA EN LA MAÑANA</a:t>
            </a:r>
            <a:endParaRPr lang="es-ES" sz="1800" b="1" dirty="0"/>
          </a:p>
          <a:p>
            <a:pPr marL="0" algn="ctr">
              <a:spcBef>
                <a:spcPts val="0"/>
              </a:spcBef>
              <a:buNone/>
            </a:pPr>
            <a:endParaRPr lang="es-ES" sz="16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Puedo sentir tu presencia en la mañana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En la tarde a mi lado siempre estás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Y al anochecer yo sé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que seguro me acostaré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Porque siento tu presencia en mi ser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Cruzare las montañas por la Fe en Tí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Surcare los mares con tu gran poder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Sentiré la caricia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de la brisa en la mañana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Porque siento tu presencia en mi ser</a:t>
            </a: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072206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Mi alma te Alaba///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te Alabará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 lo que fuiste,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 lo que eres,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 lo que has hecho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por lo que harás,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te Alabará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5008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 PUES CANSADO ESTOY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Pues cansado estoy, mas tendré </a:t>
            </a:r>
          </a:p>
          <a:p>
            <a:pPr algn="ctr">
              <a:buNone/>
            </a:pPr>
            <a:r>
              <a:rPr lang="es-ES" sz="4400" b="1" dirty="0"/>
              <a:t>que seguir</a:t>
            </a:r>
          </a:p>
          <a:p>
            <a:pPr algn="ctr">
              <a:buNone/>
            </a:pPr>
            <a:r>
              <a:rPr lang="es-ES" sz="4400" b="1" dirty="0"/>
              <a:t>Hasta que Cristo sea formado en mí, Oh sí</a:t>
            </a:r>
          </a:p>
          <a:p>
            <a:pPr algn="ctr">
              <a:buNone/>
            </a:pPr>
            <a:r>
              <a:rPr lang="es-ES" sz="4400" b="1" dirty="0"/>
              <a:t>Y que en mí resplandezca el Cordero de Luz</a:t>
            </a:r>
          </a:p>
          <a:p>
            <a:pPr algn="ctr">
              <a:buNone/>
            </a:pPr>
            <a:r>
              <a:rPr lang="es-ES" sz="4400" b="1" dirty="0"/>
              <a:t>Y las tinieblas de la noche huirán Oh sí</a:t>
            </a:r>
          </a:p>
          <a:p>
            <a:pPr algn="ctr"/>
            <a:endParaRPr lang="es-ES" sz="4400" b="1" dirty="0"/>
          </a:p>
          <a:p>
            <a:pPr algn="ctr"/>
            <a:endParaRPr lang="es-ES" sz="44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Solo habrá paz en el valle con Cristo, Oh sí</a:t>
            </a:r>
          </a:p>
          <a:p>
            <a:pPr algn="ctr">
              <a:buNone/>
            </a:pPr>
            <a:r>
              <a:rPr lang="es-ES" sz="4800" b="1" dirty="0"/>
              <a:t>Solo habrá paz en las montañas</a:t>
            </a:r>
          </a:p>
          <a:p>
            <a:pPr algn="ctr">
              <a:buNone/>
            </a:pPr>
            <a:r>
              <a:rPr lang="es-ES" sz="4800" b="1" dirty="0"/>
              <a:t>Para ti y para mí</a:t>
            </a:r>
          </a:p>
          <a:p>
            <a:pPr algn="ctr">
              <a:buNone/>
            </a:pPr>
            <a:r>
              <a:rPr lang="es-ES" sz="4800" b="1" dirty="0"/>
              <a:t>No habrá tristeza, ni penas, más luchas allí,</a:t>
            </a:r>
          </a:p>
          <a:p>
            <a:pPr algn="ctr">
              <a:buNone/>
            </a:pPr>
            <a:r>
              <a:rPr lang="es-ES" sz="4800" b="1" dirty="0"/>
              <a:t>Solo habrá en las montañas para ti</a:t>
            </a:r>
          </a:p>
          <a:p>
            <a:pPr algn="ctr">
              <a:buNone/>
            </a:pPr>
            <a:r>
              <a:rPr lang="es-ES" sz="4800" b="1" dirty="0"/>
              <a:t> y para mí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6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Manso entonces el león </a:t>
            </a:r>
          </a:p>
          <a:p>
            <a:pPr algn="ctr">
              <a:buNone/>
            </a:pPr>
            <a:r>
              <a:rPr lang="es-ES" sz="4800" b="1" dirty="0"/>
              <a:t>y el oso también</a:t>
            </a:r>
          </a:p>
          <a:p>
            <a:pPr algn="ctr">
              <a:buNone/>
            </a:pPr>
            <a:r>
              <a:rPr lang="es-ES" sz="4800" b="1" dirty="0"/>
              <a:t>Y el lobo con el cordero dormirán Oh sí</a:t>
            </a:r>
          </a:p>
          <a:p>
            <a:pPr algn="ctr">
              <a:buNone/>
            </a:pPr>
            <a:r>
              <a:rPr lang="es-ES" sz="4800" b="1" dirty="0"/>
              <a:t>Y el niño pequeño los apacentará</a:t>
            </a:r>
          </a:p>
          <a:p>
            <a:pPr algn="ctr">
              <a:buNone/>
            </a:pPr>
            <a:r>
              <a:rPr lang="es-ES" sz="4800" b="1" dirty="0"/>
              <a:t>Llena será toda la tierra del gobierno</a:t>
            </a:r>
          </a:p>
          <a:p>
            <a:pPr algn="ctr">
              <a:buNone/>
            </a:pPr>
            <a:r>
              <a:rPr lang="es-ES" sz="4800" b="1" dirty="0"/>
              <a:t> de Dios</a:t>
            </a:r>
          </a:p>
          <a:p>
            <a:pPr algn="ctr"/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Con alegría saldréis y con paz volveréis</a:t>
            </a:r>
          </a:p>
          <a:p>
            <a:pPr algn="ctr">
              <a:buNone/>
            </a:pPr>
            <a:r>
              <a:rPr lang="es-ES" sz="4800" b="1" dirty="0"/>
              <a:t>Y con los montes alabaremos </a:t>
            </a:r>
          </a:p>
          <a:p>
            <a:pPr algn="ctr">
              <a:buNone/>
            </a:pPr>
            <a:r>
              <a:rPr lang="es-ES" sz="4800" b="1" dirty="0"/>
              <a:t>el nombre de Dios</a:t>
            </a:r>
          </a:p>
          <a:p>
            <a:pPr algn="ctr">
              <a:buNone/>
            </a:pPr>
            <a:r>
              <a:rPr lang="es-ES" sz="4800" b="1" dirty="0"/>
              <a:t>Y redimida será toda la tierra </a:t>
            </a:r>
          </a:p>
          <a:p>
            <a:pPr algn="ctr">
              <a:buNone/>
            </a:pPr>
            <a:r>
              <a:rPr lang="es-ES" sz="4800" b="1" dirty="0"/>
              <a:t>oh Sí</a:t>
            </a:r>
          </a:p>
          <a:p>
            <a:pPr algn="ctr">
              <a:buNone/>
            </a:pPr>
            <a:r>
              <a:rPr lang="es-ES" sz="4800" b="1" dirty="0"/>
              <a:t>Y el lugar de los espinos buen fruto dará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600" b="1" dirty="0">
                <a:hlinkClick r:id="rId2" action="ppaction://hlinksldjump"/>
              </a:rPr>
              <a:t>PURIFICAME</a:t>
            </a:r>
            <a:endParaRPr lang="es-ES" sz="5600" b="1" dirty="0"/>
          </a:p>
          <a:p>
            <a:pPr algn="ctr">
              <a:spcBef>
                <a:spcPts val="0"/>
              </a:spcBef>
              <a:buNone/>
            </a:pP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Purifícame, Oh Dios el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Los de puro corazón verán a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Espíritu Santo, ven y límpiame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Hazme Santo y tómame</a:t>
            </a:r>
          </a:p>
          <a:p>
            <a:pPr algn="ctr">
              <a:buNone/>
            </a:pPr>
            <a:endParaRPr lang="es-ES" sz="5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 UN LUGAR SECRETO NOS LLAMO</a:t>
            </a:r>
            <a:endParaRPr lang="es-ES" sz="4000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un lugar secreto nos llamó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Separados del mundo veloz.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un lugar apacible nos llamó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Donde no se oye otra voz.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un lugar callado nos llamó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allí arrodillados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Estaremos a los pies de Cristo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le diremos: enséñanos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PURIFICAME HAZME COMO EL ORO Y PLATA PURO</a:t>
            </a:r>
            <a:endParaRPr lang="es-ES" b="1" dirty="0"/>
          </a:p>
          <a:p>
            <a:pPr algn="ctr">
              <a:buNone/>
            </a:pPr>
            <a:r>
              <a:rPr lang="es-ES" sz="4000" b="1" dirty="0"/>
              <a:t>Purifícame hazme como el oro </a:t>
            </a:r>
          </a:p>
          <a:p>
            <a:pPr algn="ctr">
              <a:buNone/>
            </a:pPr>
            <a:r>
              <a:rPr lang="es-ES" sz="4000" b="1" dirty="0"/>
              <a:t>y plata puro</a:t>
            </a:r>
          </a:p>
          <a:p>
            <a:pPr algn="ctr">
              <a:buNone/>
            </a:pPr>
            <a:r>
              <a:rPr lang="es-ES" sz="4000" b="1" dirty="0"/>
              <a:t>purifícame hazme como el oro puro</a:t>
            </a:r>
          </a:p>
          <a:p>
            <a:pPr algn="ctr">
              <a:buNone/>
            </a:pPr>
            <a:r>
              <a:rPr lang="es-ES" sz="4000" b="1" dirty="0"/>
              <a:t>fuego de Dios hoy mi corazón</a:t>
            </a:r>
          </a:p>
          <a:p>
            <a:pPr algn="ctr">
              <a:buNone/>
            </a:pPr>
            <a:r>
              <a:rPr lang="es-ES" sz="4000" b="1" dirty="0"/>
              <a:t>desea ser Santo </a:t>
            </a:r>
          </a:p>
          <a:p>
            <a:pPr algn="ctr">
              <a:buNone/>
            </a:pPr>
            <a:r>
              <a:rPr lang="es-ES" sz="4000" b="1" dirty="0"/>
              <a:t>ser separado para </a:t>
            </a:r>
            <a:r>
              <a:rPr lang="es-ES" sz="4000" b="1" dirty="0" err="1"/>
              <a:t>Tí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quiero ser Santo ser separado para </a:t>
            </a:r>
            <a:r>
              <a:rPr lang="es-ES" sz="4000" b="1" dirty="0" err="1"/>
              <a:t>Tí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 hacer tu voluntad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purifícame límpiame de todos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mis pecados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purifícame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lo más profundo adentro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fuego de Dios hoy mi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desea ser Santo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ser separado  para </a:t>
            </a:r>
            <a:r>
              <a:rPr lang="es-ES" sz="4000" b="1" dirty="0" err="1"/>
              <a:t>Tí</a:t>
            </a:r>
            <a:r>
              <a:rPr lang="es-ES" sz="40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es-ES" sz="4000" b="1" dirty="0"/>
              <a:t>yo quiero ser Santo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ser separado para </a:t>
            </a:r>
            <a:r>
              <a:rPr lang="es-ES" sz="4000" b="1" dirty="0" err="1"/>
              <a:t>Tí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hacer tu voluntad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fuego de Dios </a:t>
            </a:r>
          </a:p>
          <a:p>
            <a:pPr algn="ctr">
              <a:buNone/>
            </a:pPr>
            <a:r>
              <a:rPr lang="es-ES" sz="4000" b="1" dirty="0"/>
              <a:t>hoy mi corazón</a:t>
            </a:r>
          </a:p>
          <a:p>
            <a:pPr algn="ctr">
              <a:buNone/>
            </a:pPr>
            <a:r>
              <a:rPr lang="es-ES" sz="4000" b="1" dirty="0"/>
              <a:t>desea ser Santo</a:t>
            </a:r>
          </a:p>
          <a:p>
            <a:pPr algn="ctr">
              <a:buNone/>
            </a:pPr>
            <a:r>
              <a:rPr lang="es-ES" sz="4000" b="1" dirty="0"/>
              <a:t>ser separado para </a:t>
            </a:r>
            <a:r>
              <a:rPr lang="es-ES" sz="4000" b="1" dirty="0" err="1"/>
              <a:t>Tí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yo quiero ser Santo ser separado para </a:t>
            </a:r>
            <a:r>
              <a:rPr lang="es-ES" sz="4000" b="1" dirty="0" err="1"/>
              <a:t>Tí</a:t>
            </a:r>
            <a:r>
              <a:rPr lang="es-ES" sz="4000" b="1" dirty="0"/>
              <a:t> </a:t>
            </a:r>
          </a:p>
          <a:p>
            <a:pPr algn="ctr">
              <a:buNone/>
            </a:pPr>
            <a:r>
              <a:rPr lang="es-ES" sz="4000" b="1" dirty="0"/>
              <a:t>y hacer tu voluntad 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QUE BUENO ES DIOS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Que bueno es Dios</a:t>
            </a:r>
          </a:p>
          <a:p>
            <a:pPr algn="ctr">
              <a:buNone/>
            </a:pPr>
            <a:r>
              <a:rPr lang="es-ES" sz="4400" b="1" dirty="0"/>
              <a:t>Al bendecirnos tanto</a:t>
            </a:r>
          </a:p>
          <a:p>
            <a:pPr algn="ctr">
              <a:buNone/>
            </a:pPr>
            <a:r>
              <a:rPr lang="es-ES" sz="4400" b="1" dirty="0"/>
              <a:t>Sin merecerlo </a:t>
            </a:r>
          </a:p>
          <a:p>
            <a:pPr algn="ctr">
              <a:buNone/>
            </a:pPr>
            <a:r>
              <a:rPr lang="es-ES" sz="4400" b="1" dirty="0"/>
              <a:t>Así él obra</a:t>
            </a:r>
          </a:p>
          <a:p>
            <a:pPr algn="ctr">
              <a:buNone/>
            </a:pPr>
            <a:r>
              <a:rPr lang="es-ES" sz="4400" b="1" dirty="0"/>
              <a:t>Quiero alabarle y agradecerle </a:t>
            </a:r>
          </a:p>
          <a:p>
            <a:pPr algn="ctr">
              <a:buNone/>
            </a:pPr>
            <a:r>
              <a:rPr lang="es-ES" sz="4400" b="1" dirty="0"/>
              <a:t>Le canto hoy </a:t>
            </a:r>
          </a:p>
          <a:p>
            <a:pPr algn="ctr">
              <a:buNone/>
            </a:pPr>
            <a:r>
              <a:rPr lang="es-ES" sz="4400" b="1" dirty="0"/>
              <a:t>Y mucho más mañana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QUE DEMANDAS DE MI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Qué demandas de mí?</a:t>
            </a:r>
          </a:p>
          <a:p>
            <a:pPr algn="ctr">
              <a:buNone/>
            </a:pPr>
            <a:r>
              <a:rPr lang="es-ES" sz="4000" b="1" dirty="0"/>
              <a:t>Qué me pides que de?</a:t>
            </a:r>
          </a:p>
          <a:p>
            <a:pPr algn="ctr">
              <a:buNone/>
            </a:pPr>
            <a:r>
              <a:rPr lang="es-ES" sz="4000" b="1" dirty="0"/>
              <a:t>Solamente en mi corazón </a:t>
            </a:r>
          </a:p>
          <a:p>
            <a:pPr algn="ctr">
              <a:buNone/>
            </a:pPr>
            <a:r>
              <a:rPr lang="es-ES" sz="4000" b="1" dirty="0"/>
              <a:t>Pon el querer y el hacer de tu voluntad</a:t>
            </a:r>
          </a:p>
          <a:p>
            <a:pPr algn="ctr">
              <a:buNone/>
            </a:pPr>
            <a:r>
              <a:rPr lang="es-ES" sz="4000" b="1" dirty="0"/>
              <a:t>Qué me quieres quitar?</a:t>
            </a:r>
          </a:p>
          <a:p>
            <a:pPr algn="ctr">
              <a:buNone/>
            </a:pPr>
            <a:r>
              <a:rPr lang="es-ES" sz="4000" b="1" dirty="0"/>
              <a:t>Qué te tengo que dar?</a:t>
            </a:r>
          </a:p>
          <a:p>
            <a:pPr algn="ctr">
              <a:buNone/>
            </a:pPr>
            <a:r>
              <a:rPr lang="es-ES" sz="4000" b="1" dirty="0"/>
              <a:t>Solamente en mi corazón</a:t>
            </a:r>
          </a:p>
          <a:p>
            <a:pPr algn="ctr">
              <a:buNone/>
            </a:pPr>
            <a:r>
              <a:rPr lang="es-ES" sz="4000" b="1" dirty="0"/>
              <a:t>Pon el querer y el hacer de tu voluntad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QUE GLORIOSO, GLORIOSO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/Qué glorioso, glorioso</a:t>
            </a:r>
          </a:p>
          <a:p>
            <a:pPr algn="ctr">
              <a:buNone/>
            </a:pPr>
            <a:r>
              <a:rPr lang="es-ES" sz="4800" b="1" dirty="0"/>
              <a:t>Señor en el cielo///</a:t>
            </a:r>
          </a:p>
          <a:p>
            <a:pPr algn="ctr">
              <a:buNone/>
            </a:pPr>
            <a:r>
              <a:rPr lang="es-ES" sz="4800" b="1" dirty="0"/>
              <a:t>Que glorioso, glorioso Señor.</a:t>
            </a:r>
          </a:p>
          <a:p>
            <a:pPr algn="ctr">
              <a:buNone/>
            </a:pPr>
            <a:r>
              <a:rPr lang="es-ES" sz="4800" b="1" dirty="0"/>
              <a:t> /Dio a Elías el poder</a:t>
            </a:r>
          </a:p>
          <a:p>
            <a:pPr algn="ctr">
              <a:buNone/>
            </a:pPr>
            <a:r>
              <a:rPr lang="es-ES" sz="4800" b="1" dirty="0"/>
              <a:t>para bajar fuego del cielo///</a:t>
            </a:r>
          </a:p>
          <a:p>
            <a:pPr algn="ctr">
              <a:buNone/>
            </a:pPr>
            <a:r>
              <a:rPr lang="es-ES" sz="4800" b="1" dirty="0"/>
              <a:t>Que glorioso, glorioso Señor.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/Dio a Pedro el poder </a:t>
            </a:r>
          </a:p>
          <a:p>
            <a:pPr algn="ctr">
              <a:buNone/>
            </a:pPr>
            <a:r>
              <a:rPr lang="es-ES" sz="4000" b="1" dirty="0"/>
              <a:t>para andar sobre el agua/// </a:t>
            </a:r>
          </a:p>
          <a:p>
            <a:pPr algn="ctr">
              <a:buNone/>
            </a:pPr>
            <a:r>
              <a:rPr lang="es-ES" sz="4000" b="1" dirty="0"/>
              <a:t>Que glorioso, glorioso Señor.</a:t>
            </a:r>
          </a:p>
          <a:p>
            <a:pPr algn="ctr">
              <a:buNone/>
            </a:pPr>
            <a:r>
              <a:rPr lang="es-ES" sz="4000" b="1" dirty="0"/>
              <a:t>/Dio a Cristo el poder</a:t>
            </a:r>
          </a:p>
          <a:p>
            <a:pPr algn="ctr">
              <a:buNone/>
            </a:pPr>
            <a:r>
              <a:rPr lang="es-ES" sz="4000" b="1" dirty="0"/>
              <a:t>para levantar su cuerpo///</a:t>
            </a:r>
          </a:p>
          <a:p>
            <a:pPr algn="ctr">
              <a:buNone/>
            </a:pPr>
            <a:r>
              <a:rPr lang="es-ES" sz="4000" b="1" dirty="0"/>
              <a:t>Que glorioso, glorioso Señor.</a:t>
            </a:r>
          </a:p>
          <a:p>
            <a:pPr algn="ctr">
              <a:buNone/>
            </a:pPr>
            <a:r>
              <a:rPr lang="es-ES" sz="4000" b="1" dirty="0"/>
              <a:t>/Nos ha dado el poder</a:t>
            </a:r>
          </a:p>
          <a:p>
            <a:pPr algn="ctr">
              <a:buNone/>
            </a:pPr>
            <a:r>
              <a:rPr lang="es-ES" sz="4000" b="1" dirty="0"/>
              <a:t>para destruir al diablo///</a:t>
            </a:r>
          </a:p>
          <a:p>
            <a:pPr algn="ctr">
              <a:buNone/>
            </a:pPr>
            <a:r>
              <a:rPr lang="es-ES" sz="4000" b="1" dirty="0"/>
              <a:t>Que glorioso, glorioso Señor.	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QUE HAYA AMOR EN NOSOTROS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Que haya amor en nosotros</a:t>
            </a:r>
          </a:p>
          <a:p>
            <a:pPr algn="ctr">
              <a:buNone/>
            </a:pPr>
            <a:r>
              <a:rPr lang="es-ES" sz="4200" b="1" dirty="0"/>
              <a:t>Que haya amor en nuestras vidas</a:t>
            </a:r>
          </a:p>
          <a:p>
            <a:pPr algn="ctr">
              <a:buNone/>
            </a:pPr>
            <a:r>
              <a:rPr lang="es-ES" sz="4200" b="1" dirty="0"/>
              <a:t>Que este amor inunde a este pueblo</a:t>
            </a:r>
          </a:p>
          <a:p>
            <a:pPr algn="ctr">
              <a:buNone/>
            </a:pPr>
            <a:r>
              <a:rPr lang="es-ES" sz="4200" b="1" dirty="0"/>
              <a:t>Haznos Señor levantar.</a:t>
            </a:r>
          </a:p>
          <a:p>
            <a:pPr algn="ctr">
              <a:buNone/>
            </a:pPr>
            <a:r>
              <a:rPr lang="es-ES" sz="4200" b="1" dirty="0"/>
              <a:t>Danos un nuevo entendimiento de este amor corporal</a:t>
            </a:r>
          </a:p>
          <a:p>
            <a:pPr algn="ctr">
              <a:buNone/>
            </a:pPr>
            <a:r>
              <a:rPr lang="es-ES" sz="4200" b="1" dirty="0"/>
              <a:t>Que haya amor en nosotros, que haya amor.</a:t>
            </a:r>
          </a:p>
          <a:p>
            <a:pPr algn="ctr">
              <a:buNone/>
            </a:pPr>
            <a:r>
              <a:rPr lang="es-ES" sz="4200" b="1" dirty="0"/>
              <a:t> 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QUE LA PRUEBA DE TU FE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Que la prueba de tu fe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Que es aun más preciosa que el oro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Aunque seamos probados por fuego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Sea hallada en gloria, alabanza y honor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Que la prueba de tu fe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Que es aun más preciosa que el oro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Aunque seamos probados por fuego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Sea para gloria de Cristo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5000" b="1" dirty="0"/>
              <a:t>El amor de Cristo 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Gobierna sobre todas las cosas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Es el más grande, señor y rey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Gloria al señor, su novia nos ha hecho el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y su gloria y gozo vivirán </a:t>
            </a:r>
            <a:endParaRPr lang="es-ES" sz="5000" b="1" dirty="0"/>
          </a:p>
          <a:p>
            <a:pPr algn="ctr">
              <a:buNone/>
            </a:pPr>
            <a:r>
              <a:rPr lang="es-ES_tradnl" sz="5000" b="1" dirty="0"/>
              <a:t>En un pueblo que le ama</a:t>
            </a:r>
            <a:endParaRPr lang="es-ES" sz="5000" b="1" dirty="0"/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Enséñanos las cosas escondidas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Desde que todo comenzó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Enséñanos las cosas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el hombre anhela saber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Mas nunca aprendió.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Enséñanos la naturaleza tuya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Enséñanos también tu voluntad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atráenos, atráenos a tí.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5008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4800" b="1" dirty="0"/>
              <a:t>Sabemos Dios, respondes nuestro clamor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Eres el dios que contesta con fuego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Toma olor de una viva 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Y completa oblación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Cielo y tierra habrán de saber </a:t>
            </a:r>
            <a:endParaRPr lang="es-ES" sz="4800" b="1" dirty="0"/>
          </a:p>
          <a:p>
            <a:pPr algn="ctr">
              <a:buNone/>
            </a:pPr>
            <a:r>
              <a:rPr lang="es-ES_tradnl" sz="4800" b="1" dirty="0"/>
              <a:t>Que en tu pueblo tu vives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QUE LOS DICHOS DE MI BOCA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Que los dichos de mi boca</a:t>
            </a:r>
          </a:p>
          <a:p>
            <a:pPr algn="ctr">
              <a:buNone/>
            </a:pPr>
            <a:r>
              <a:rPr lang="es-ES" sz="5400" b="1" dirty="0"/>
              <a:t>Y la meditación de mi corazón </a:t>
            </a:r>
          </a:p>
          <a:p>
            <a:pPr algn="ctr">
              <a:buNone/>
            </a:pPr>
            <a:r>
              <a:rPr lang="es-ES" sz="5400" b="1" dirty="0"/>
              <a:t>Sean gratos delante de ti.</a:t>
            </a:r>
          </a:p>
          <a:p>
            <a:pPr algn="ctr">
              <a:buNone/>
            </a:pPr>
            <a:r>
              <a:rPr lang="es-ES" sz="5400" b="1" dirty="0"/>
              <a:t>¡Oh Señor!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QUE LOS HIJOS DE SION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Que los hijos de Sión se regocijen </a:t>
            </a:r>
          </a:p>
          <a:p>
            <a:pPr algn="ctr">
              <a:buNone/>
            </a:pPr>
            <a:r>
              <a:rPr lang="es-ES" sz="4000" b="1" dirty="0"/>
              <a:t>Que Israel se goce en su Hacedor</a:t>
            </a:r>
          </a:p>
          <a:p>
            <a:pPr algn="ctr">
              <a:buNone/>
            </a:pPr>
            <a:r>
              <a:rPr lang="es-ES" sz="4000" b="1" dirty="0"/>
              <a:t>Alabemos su nombre con la danza</a:t>
            </a:r>
          </a:p>
          <a:p>
            <a:pPr algn="ctr">
              <a:buNone/>
            </a:pPr>
            <a:r>
              <a:rPr lang="es-ES" sz="4000" b="1" dirty="0"/>
              <a:t>Alabémosle danzando.</a:t>
            </a:r>
          </a:p>
          <a:p>
            <a:pPr algn="ctr">
              <a:buNone/>
            </a:pPr>
            <a:r>
              <a:rPr lang="es-ES" sz="4000" b="1" dirty="0"/>
              <a:t>Alabemos su nombre con la danza </a:t>
            </a:r>
          </a:p>
          <a:p>
            <a:pPr algn="ctr">
              <a:buNone/>
            </a:pPr>
            <a:r>
              <a:rPr lang="es-ES" sz="4000" b="1" dirty="0"/>
              <a:t>Alabémosle danzando</a:t>
            </a:r>
          </a:p>
          <a:p>
            <a:pPr algn="ctr">
              <a:buNone/>
            </a:pPr>
            <a:r>
              <a:rPr lang="es-ES" sz="4000" b="1" dirty="0"/>
              <a:t>Porque Dios tiene gozo en su pueblo </a:t>
            </a:r>
          </a:p>
          <a:p>
            <a:pPr algn="ctr">
              <a:buNone/>
            </a:pPr>
            <a:r>
              <a:rPr lang="es-ES" sz="4000" b="1" dirty="0"/>
              <a:t>y tenemos nuestro gozo en el Rey.</a:t>
            </a:r>
          </a:p>
          <a:p>
            <a:pPr algn="ctr"/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QUE MANTIENE MIS PIES CAMINANDO </a:t>
            </a:r>
            <a:endParaRPr lang="es-ES" sz="3900" b="1" dirty="0"/>
          </a:p>
          <a:p>
            <a:pPr algn="ctr">
              <a:buNone/>
            </a:pPr>
            <a:r>
              <a:rPr lang="es-ES" sz="3900" b="1" dirty="0"/>
              <a:t> Qué mantiene mis pies caminando?</a:t>
            </a:r>
          </a:p>
          <a:p>
            <a:pPr algn="ctr">
              <a:buNone/>
            </a:pPr>
            <a:r>
              <a:rPr lang="es-ES" sz="3900" b="1" dirty="0"/>
              <a:t>Qué mantiene mis manos palmeando?</a:t>
            </a:r>
          </a:p>
          <a:p>
            <a:pPr algn="ctr">
              <a:buNone/>
            </a:pPr>
            <a:r>
              <a:rPr lang="es-ES" sz="3900" b="1" dirty="0"/>
              <a:t>Qué mantiene mi boca alabando?</a:t>
            </a:r>
          </a:p>
          <a:p>
            <a:pPr algn="ctr">
              <a:buNone/>
            </a:pPr>
            <a:r>
              <a:rPr lang="es-ES" sz="3900" b="1" dirty="0"/>
              <a:t>Es el poder de una vida sin fin.</a:t>
            </a:r>
          </a:p>
          <a:p>
            <a:pPr algn="ctr">
              <a:buNone/>
            </a:pPr>
            <a:r>
              <a:rPr lang="es-ES" sz="3900" b="1" dirty="0"/>
              <a:t>/Una vida sin fin//</a:t>
            </a:r>
          </a:p>
          <a:p>
            <a:pPr algn="ctr">
              <a:buNone/>
            </a:pPr>
            <a:r>
              <a:rPr lang="es-ES" sz="3900" b="1" dirty="0"/>
              <a:t>División y contienda no hay </a:t>
            </a:r>
          </a:p>
          <a:p>
            <a:pPr algn="ctr">
              <a:buNone/>
            </a:pPr>
            <a:r>
              <a:rPr lang="es-ES" sz="3900" b="1" dirty="0"/>
              <a:t>Me mantiene caminando, palmeando y alabando</a:t>
            </a:r>
          </a:p>
          <a:p>
            <a:pPr algn="ctr">
              <a:buNone/>
            </a:pPr>
            <a:r>
              <a:rPr lang="es-ES" sz="3900" b="1" dirty="0"/>
              <a:t>Es el poder de una vida sin fin.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8858281" cy="66437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000" b="1" dirty="0"/>
              <a:t>No teniendo, ni padre, ni madre</a:t>
            </a:r>
          </a:p>
          <a:p>
            <a:pPr algn="ctr">
              <a:buNone/>
            </a:pPr>
            <a:r>
              <a:rPr lang="es-ES" sz="5000" b="1" dirty="0"/>
              <a:t>No teniendo principio, ni fin</a:t>
            </a:r>
          </a:p>
          <a:p>
            <a:pPr algn="ctr">
              <a:buNone/>
            </a:pPr>
            <a:r>
              <a:rPr lang="es-ES" sz="5000" b="1" dirty="0"/>
              <a:t>Sino un Sacerdocio que permanece</a:t>
            </a:r>
          </a:p>
          <a:p>
            <a:pPr algn="ctr">
              <a:buNone/>
            </a:pPr>
            <a:r>
              <a:rPr lang="es-ES" sz="5000" b="1" dirty="0"/>
              <a:t>para siempre</a:t>
            </a:r>
          </a:p>
          <a:p>
            <a:pPr algn="ctr">
              <a:buNone/>
            </a:pPr>
            <a:r>
              <a:rPr lang="es-ES" sz="5000" b="1" dirty="0"/>
              <a:t>Según el orden </a:t>
            </a:r>
          </a:p>
          <a:p>
            <a:pPr algn="ctr">
              <a:buNone/>
            </a:pPr>
            <a:r>
              <a:rPr lang="es-ES" sz="5000" b="1" dirty="0"/>
              <a:t>de Melquisedec.</a:t>
            </a:r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QUE MAS PUEDO DECIR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Qué más puedo decir, Señor?</a:t>
            </a:r>
          </a:p>
          <a:p>
            <a:pPr algn="ctr">
              <a:buNone/>
            </a:pPr>
            <a:r>
              <a:rPr lang="es-ES" sz="4000" b="1" dirty="0"/>
              <a:t>Qué más puedo decir?</a:t>
            </a:r>
          </a:p>
          <a:p>
            <a:pPr algn="ctr">
              <a:buNone/>
            </a:pPr>
            <a:r>
              <a:rPr lang="es-ES" sz="4000" b="1" dirty="0"/>
              <a:t>Para relevar tu rostro, Oh Dios</a:t>
            </a:r>
          </a:p>
          <a:p>
            <a:pPr algn="ctr">
              <a:buNone/>
            </a:pPr>
            <a:r>
              <a:rPr lang="es-ES" sz="4000" b="1" dirty="0"/>
              <a:t>Y un día nuevo producir</a:t>
            </a:r>
          </a:p>
          <a:p>
            <a:pPr algn="ctr">
              <a:buNone/>
            </a:pPr>
            <a:r>
              <a:rPr lang="es-ES" sz="4000" b="1" dirty="0"/>
              <a:t>La última palabra y final Señor</a:t>
            </a:r>
          </a:p>
          <a:p>
            <a:pPr algn="ctr">
              <a:buNone/>
            </a:pPr>
            <a:r>
              <a:rPr lang="es-ES" sz="4000" b="1" dirty="0"/>
              <a:t>Que de ti vendrá</a:t>
            </a:r>
          </a:p>
          <a:p>
            <a:pPr algn="ctr">
              <a:buNone/>
            </a:pPr>
            <a:r>
              <a:rPr lang="es-ES" sz="4000" b="1" dirty="0"/>
              <a:t>Que abre el velo Señor </a:t>
            </a:r>
          </a:p>
          <a:p>
            <a:pPr algn="ctr">
              <a:buNone/>
            </a:pPr>
            <a:r>
              <a:rPr lang="es-ES" sz="4000" b="1" dirty="0"/>
              <a:t>y pasaremos allá.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858281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Gracias por la lluvia, Oh Dios</a:t>
            </a:r>
          </a:p>
          <a:p>
            <a:pPr algn="ctr">
              <a:buNone/>
            </a:pPr>
            <a:r>
              <a:rPr lang="es-ES" sz="4800" b="1" dirty="0"/>
              <a:t>Y por el rocío para mí</a:t>
            </a:r>
          </a:p>
          <a:p>
            <a:pPr algn="ctr">
              <a:buNone/>
            </a:pPr>
            <a:r>
              <a:rPr lang="es-ES" sz="4800" b="1" dirty="0"/>
              <a:t>Gracias por la semilla Señor</a:t>
            </a:r>
          </a:p>
          <a:p>
            <a:pPr algn="ctr">
              <a:buNone/>
            </a:pPr>
            <a:r>
              <a:rPr lang="es-ES" sz="4800" b="1" dirty="0"/>
              <a:t>Que proviene de ti</a:t>
            </a:r>
          </a:p>
          <a:p>
            <a:pPr algn="ctr">
              <a:buNone/>
            </a:pPr>
            <a:r>
              <a:rPr lang="es-ES" sz="4800" b="1" dirty="0"/>
              <a:t>Gracias por tu amor, Oh Dios</a:t>
            </a:r>
          </a:p>
          <a:p>
            <a:pPr algn="ctr">
              <a:buNone/>
            </a:pPr>
            <a:r>
              <a:rPr lang="es-ES" sz="4800" b="1" dirty="0"/>
              <a:t>Que siempre me cuidará</a:t>
            </a:r>
          </a:p>
          <a:p>
            <a:pPr algn="ctr">
              <a:buNone/>
            </a:pPr>
            <a:r>
              <a:rPr lang="es-ES" sz="4800" b="1" dirty="0"/>
              <a:t>Que abre el velo Señor</a:t>
            </a:r>
          </a:p>
          <a:p>
            <a:pPr algn="ctr">
              <a:buNone/>
            </a:pPr>
            <a:r>
              <a:rPr lang="es-ES" sz="4800" b="1" dirty="0"/>
              <a:t>Y pasaremos allá.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572561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Gracias por mi hermano oh Dios</a:t>
            </a:r>
          </a:p>
          <a:p>
            <a:pPr algn="ctr">
              <a:buNone/>
            </a:pPr>
            <a:r>
              <a:rPr lang="es-ES" sz="4800" b="1" dirty="0"/>
              <a:t>Y el cambio en mi</a:t>
            </a:r>
          </a:p>
          <a:p>
            <a:pPr algn="ctr">
              <a:buNone/>
            </a:pPr>
            <a:r>
              <a:rPr lang="es-ES" sz="4800" b="1" dirty="0"/>
              <a:t>Gracias por las lágrimas Señor</a:t>
            </a:r>
          </a:p>
          <a:p>
            <a:pPr algn="ctr">
              <a:buNone/>
            </a:pPr>
            <a:r>
              <a:rPr lang="es-ES" sz="4800" b="1" dirty="0"/>
              <a:t>Y que me encuentro en ti</a:t>
            </a:r>
          </a:p>
          <a:p>
            <a:pPr algn="ctr">
              <a:buNone/>
            </a:pPr>
            <a:r>
              <a:rPr lang="es-ES" sz="4800" b="1" dirty="0"/>
              <a:t>Gracias por las pruebas Señor</a:t>
            </a:r>
          </a:p>
          <a:p>
            <a:pPr algn="ctr">
              <a:buNone/>
            </a:pPr>
            <a:r>
              <a:rPr lang="es-ES" sz="4800" b="1" dirty="0"/>
              <a:t>Que tu nombre relevará</a:t>
            </a:r>
          </a:p>
          <a:p>
            <a:pPr algn="ctr">
              <a:buNone/>
            </a:pPr>
            <a:r>
              <a:rPr lang="es-ES" sz="4800" b="1" dirty="0"/>
              <a:t>Que abre el velo Señor y pasaremos allá.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572561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800" b="1" dirty="0">
                <a:hlinkClick r:id="rId2" action="ppaction://hlinksldjump"/>
              </a:rPr>
              <a:t>QUE MI VIDA ENTERA ESTE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mi vida entera esté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Consagrada a ti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a mis manos pueda guiar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El impulso de tu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Lávame en tu sangre salvador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Límpiame de toda mi maldad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Traigo a ti mi vida	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Para ser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Tuyo por la eternidad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572561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 mis pies tan solo en pos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De lo Santo puedan ir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que a ti Señor mi voz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Se complazca en bendecir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  <a:endParaRPr lang="es-ES" sz="16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 mi tiempo todo esté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Consagrado a tu loor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 mis labios al hablar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Hablen solo de tu Amor</a:t>
            </a:r>
          </a:p>
          <a:p>
            <a:pPr algn="ctr">
              <a:spcBef>
                <a:spcPts val="0"/>
              </a:spcBef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ABLANDA MI CORAZÓN SEÑOR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/Ablanda mi corazón Señor/ (3)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Deseo ser un tesoro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veces parece difícil,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veces parece complicado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 veces parece imposible,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nos cedemos a tí.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572561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Toma Oh Dios mi voluntad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hazla tuya nada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Toma si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Por tu trono lo tendrás</a:t>
            </a:r>
          </a:p>
          <a:p>
            <a:pPr algn="ctr">
              <a:spcBef>
                <a:spcPts val="0"/>
              </a:spcBef>
              <a:buNone/>
            </a:pPr>
            <a:r>
              <a:rPr lang="es-ES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Toma tú mi Amor que hoy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A tus pies vengo a poner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Toma todo lo que soy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Todo tuyo quiero ser</a:t>
            </a:r>
          </a:p>
          <a:p>
            <a:pPr algn="ctr">
              <a:spcBef>
                <a:spcPts val="0"/>
              </a:spcBef>
              <a:buNone/>
            </a:pP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52"/>
            <a:ext cx="8643999" cy="65722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QUE NO SE APAGUE EL FUEGO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Que no se apague el fuego</a:t>
            </a:r>
          </a:p>
          <a:p>
            <a:pPr algn="ctr">
              <a:buNone/>
            </a:pPr>
            <a:r>
              <a:rPr lang="es-ES" sz="4400" b="1" dirty="0"/>
              <a:t>Que siga ardiendo más y más</a:t>
            </a:r>
          </a:p>
          <a:p>
            <a:pPr algn="ctr">
              <a:buNone/>
            </a:pPr>
            <a:r>
              <a:rPr lang="es-ES" sz="4400" b="1" dirty="0"/>
              <a:t>Que siga ardiendo en el nombre del Señor</a:t>
            </a:r>
          </a:p>
          <a:p>
            <a:pPr algn="ctr">
              <a:buNone/>
            </a:pPr>
            <a:r>
              <a:rPr lang="es-ES" sz="4400" b="1" dirty="0"/>
              <a:t>Que siga ardiendo su lámpara en el nombre del Señor</a:t>
            </a:r>
          </a:p>
          <a:p>
            <a:pPr algn="ctr">
              <a:buNone/>
            </a:pPr>
            <a:r>
              <a:rPr lang="es-ES" sz="4400" b="1" dirty="0"/>
              <a:t>Entonces su gloria se mostrará en mí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66437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Porque el fuego del Señor</a:t>
            </a:r>
          </a:p>
          <a:p>
            <a:pPr algn="ctr">
              <a:buNone/>
            </a:pPr>
            <a:r>
              <a:rPr lang="es-ES" sz="4800" b="1" dirty="0"/>
              <a:t>Está sobre mí</a:t>
            </a:r>
          </a:p>
          <a:p>
            <a:pPr algn="ctr">
              <a:buNone/>
            </a:pPr>
            <a:r>
              <a:rPr lang="es-ES" sz="4800" b="1" dirty="0"/>
              <a:t>Porque el fuego del Señor</a:t>
            </a:r>
          </a:p>
          <a:p>
            <a:pPr algn="ctr">
              <a:buNone/>
            </a:pPr>
            <a:r>
              <a:rPr lang="es-ES" sz="4800" b="1" dirty="0"/>
              <a:t>Es poder</a:t>
            </a:r>
          </a:p>
          <a:p>
            <a:pPr algn="ctr">
              <a:buNone/>
            </a:pPr>
            <a:r>
              <a:rPr lang="es-ES" sz="4800" b="1" dirty="0"/>
              <a:t>Su lámpara esté llena de aceite y de Amor</a:t>
            </a:r>
          </a:p>
          <a:p>
            <a:pPr algn="ctr">
              <a:buNone/>
            </a:pPr>
            <a:r>
              <a:rPr lang="es-ES" sz="4800" b="1" dirty="0"/>
              <a:t>Entonces su gloria se mostrará en mí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858281" cy="6857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QUE SERÍA DE MI SI NO ME HUBIERAS ALCANZADO?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¿Que sería de mi si no me hubieras alcanzado?</a:t>
            </a:r>
          </a:p>
          <a:p>
            <a:pPr algn="ctr">
              <a:buNone/>
            </a:pPr>
            <a:r>
              <a:rPr lang="es-ES" sz="4000" b="1" dirty="0"/>
              <a:t>¿Dónde estaría hoy si  no me hubieras perdonado?</a:t>
            </a:r>
          </a:p>
          <a:p>
            <a:pPr algn="ctr">
              <a:buNone/>
            </a:pPr>
            <a:r>
              <a:rPr lang="es-ES" sz="4000" b="1" dirty="0"/>
              <a:t>Tendría un vacío en mi corazón</a:t>
            </a:r>
          </a:p>
          <a:p>
            <a:pPr algn="ctr">
              <a:buNone/>
            </a:pPr>
            <a:r>
              <a:rPr lang="es-ES" sz="4000" b="1" dirty="0"/>
              <a:t>Vagaría sin rumbo sin dirección</a:t>
            </a:r>
          </a:p>
          <a:p>
            <a:pPr algn="ctr">
              <a:buNone/>
            </a:pPr>
            <a:r>
              <a:rPr lang="es-ES" sz="4000" b="1" dirty="0"/>
              <a:t>Si no fuera por su gracia y por su Amor//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/>
              <a:t>Sería como un pájaro herido</a:t>
            </a:r>
          </a:p>
          <a:p>
            <a:pPr algn="ctr">
              <a:buNone/>
            </a:pPr>
            <a:r>
              <a:rPr lang="es-ES" sz="6000" b="1" dirty="0"/>
              <a:t>Que se muere en el suelo</a:t>
            </a:r>
          </a:p>
          <a:p>
            <a:pPr algn="ctr">
              <a:buNone/>
            </a:pPr>
            <a:r>
              <a:rPr lang="es-ES" sz="6000" b="1" dirty="0"/>
              <a:t>Sería como siervo que brama </a:t>
            </a:r>
          </a:p>
          <a:p>
            <a:pPr algn="ctr">
              <a:buNone/>
            </a:pPr>
            <a:r>
              <a:rPr lang="es-ES" sz="6000" b="1" dirty="0"/>
              <a:t>por agua en un desierto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7200" b="1" dirty="0">
                <a:hlinkClick r:id="rId2" action="ppaction://hlinksldjump"/>
              </a:rPr>
              <a:t>QUE RESPIRE EN MI</a:t>
            </a:r>
            <a:endParaRPr lang="es-ES" sz="7200" b="1" dirty="0"/>
          </a:p>
          <a:p>
            <a:pPr algn="ctr">
              <a:buNone/>
            </a:pPr>
            <a:r>
              <a:rPr lang="es-ES" sz="7200" b="1" dirty="0"/>
              <a:t>/Que respire en mi///</a:t>
            </a:r>
          </a:p>
          <a:p>
            <a:pPr algn="ctr">
              <a:buNone/>
            </a:pPr>
            <a:r>
              <a:rPr lang="es-ES" sz="7200" b="1" dirty="0"/>
              <a:t>Que tu aliento oh Dios</a:t>
            </a:r>
          </a:p>
          <a:p>
            <a:pPr algn="ctr">
              <a:buNone/>
            </a:pPr>
            <a:r>
              <a:rPr lang="es-ES" sz="7200" b="1" dirty="0"/>
              <a:t>Respire en mi/</a:t>
            </a:r>
          </a:p>
          <a:p>
            <a:pPr algn="ctr">
              <a:buNone/>
            </a:pPr>
            <a:endParaRPr lang="es-ES" sz="7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929717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QUEREMOS DARTE GLORIA Y ALABANZA</a:t>
            </a:r>
            <a:endParaRPr lang="es-ES" sz="4000" dirty="0"/>
          </a:p>
          <a:p>
            <a:pPr algn="ctr">
              <a:spcBef>
                <a:spcPts val="0"/>
              </a:spcBef>
              <a:buNone/>
            </a:pPr>
            <a:endParaRPr lang="es-ES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Queremos darte gloria y Alabanza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Levantadas nuestras manos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exaltándote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grande eres 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grandes tus milagros son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no hay otro como Tu// </a:t>
            </a:r>
            <a:endParaRPr lang="es-ES" sz="8000" b="1" dirty="0"/>
          </a:p>
          <a:p>
            <a:pPr algn="ctr">
              <a:buNone/>
            </a:pPr>
            <a:endParaRPr lang="es-ES" sz="7200" b="1" dirty="0"/>
          </a:p>
          <a:p>
            <a:pPr algn="ctr">
              <a:buNone/>
            </a:pPr>
            <a:endParaRPr lang="es-ES" sz="7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0"/>
            <a:ext cx="8715437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500" b="1" dirty="0">
                <a:hlinkClick r:id="rId2" action="ppaction://hlinksldjump"/>
              </a:rPr>
              <a:t>QUIEN DIJO QUE NO?</a:t>
            </a:r>
            <a:endParaRPr lang="es-ES" sz="4500" b="1" dirty="0"/>
          </a:p>
          <a:p>
            <a:pPr algn="ctr">
              <a:buNone/>
            </a:pPr>
            <a:r>
              <a:rPr lang="es-ES" sz="4500" b="1" dirty="0"/>
              <a:t>Quién dijo que no, que no había victoria?</a:t>
            </a:r>
          </a:p>
          <a:p>
            <a:pPr algn="ctr">
              <a:buNone/>
            </a:pPr>
            <a:r>
              <a:rPr lang="es-ES" sz="4500" b="1" dirty="0"/>
              <a:t>El tal no ha conocido, al Cristo de la gloria</a:t>
            </a:r>
          </a:p>
          <a:p>
            <a:pPr algn="ctr">
              <a:buNone/>
            </a:pPr>
            <a:r>
              <a:rPr lang="es-ES" sz="4500" b="1" dirty="0"/>
              <a:t>Yo digo que si, que victoria tenemos</a:t>
            </a:r>
          </a:p>
          <a:p>
            <a:pPr algn="ctr">
              <a:buNone/>
            </a:pPr>
            <a:r>
              <a:rPr lang="es-ES" sz="4500" b="1" dirty="0"/>
              <a:t>Y aunque vengan las pruebas </a:t>
            </a:r>
          </a:p>
          <a:p>
            <a:pPr algn="ctr">
              <a:buNone/>
            </a:pPr>
            <a:r>
              <a:rPr lang="es-ES" sz="4500" b="1" dirty="0"/>
              <a:t>Con Cristo reinaremos.</a:t>
            </a:r>
          </a:p>
          <a:p>
            <a:pPr algn="ctr">
              <a:buNone/>
            </a:pPr>
            <a:endParaRPr lang="es-ES" sz="4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QUIEN DIRA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¿Quién dirá qué haces Señor?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¿Quién hizo la tierra y el mar?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¿Quién levantó al sol en su lugar?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¿Quién dirá que haces Señor</a:t>
            </a:r>
            <a:r>
              <a:rPr lang="es-ES" sz="4400" b="1" dirty="0"/>
              <a:t>?</a:t>
            </a:r>
          </a:p>
          <a:p>
            <a:pPr algn="ctr"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Qué es el hombre, para que lo engrandezcas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pongas sobre el tu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lo visites todas las mañanas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todo el tiempo lo pruebes.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643999" cy="650085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Eres sabio de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poderoso en fortaleza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Entonces hablaré y no temeré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Porque no estoy en mí.</a:t>
            </a:r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/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ABRE LOS OJOS DE MI CORAZON</a:t>
            </a:r>
            <a:endParaRPr lang="es-ES" dirty="0"/>
          </a:p>
          <a:p>
            <a:pPr algn="ctr">
              <a:buNone/>
            </a:pPr>
            <a:r>
              <a:rPr lang="es-ES" sz="3600" b="1" dirty="0"/>
              <a:t>/Abre los ojos de mi corazón/ (2)</a:t>
            </a:r>
          </a:p>
          <a:p>
            <a:pPr algn="ctr">
              <a:buNone/>
            </a:pPr>
            <a:r>
              <a:rPr lang="es-ES" sz="3600" b="1" dirty="0"/>
              <a:t>/Deseo verte/ (2)</a:t>
            </a:r>
          </a:p>
          <a:p>
            <a:pPr algn="ctr">
              <a:buNone/>
            </a:pPr>
            <a:r>
              <a:rPr lang="es-ES" sz="3600" b="1" dirty="0"/>
              <a:t>Verte exaltado en la luz de tu gloria </a:t>
            </a:r>
          </a:p>
          <a:p>
            <a:pPr algn="ctr">
              <a:buNone/>
            </a:pPr>
            <a:r>
              <a:rPr lang="es-ES" sz="3600" b="1" dirty="0"/>
              <a:t>Derrama tu amor y tu poder</a:t>
            </a:r>
          </a:p>
          <a:p>
            <a:pPr algn="ctr">
              <a:buNone/>
            </a:pPr>
            <a:r>
              <a:rPr lang="es-ES" sz="3600" b="1" dirty="0"/>
              <a:t>Cantamos </a:t>
            </a:r>
          </a:p>
          <a:p>
            <a:pPr algn="ctr">
              <a:buNone/>
            </a:pPr>
            <a:r>
              <a:rPr lang="es-ES" sz="3600" b="1" dirty="0"/>
              <a:t>/Santo, santo, santo/ (2)</a:t>
            </a:r>
          </a:p>
          <a:p>
            <a:pPr algn="ctr">
              <a:buNone/>
            </a:pPr>
            <a:r>
              <a:rPr lang="es-ES" sz="3600" b="1" dirty="0"/>
              <a:t>Santo, santo, santo</a:t>
            </a:r>
          </a:p>
          <a:p>
            <a:pPr algn="ctr">
              <a:buNone/>
            </a:pPr>
            <a:r>
              <a:rPr lang="es-ES" sz="3600" b="1" dirty="0"/>
              <a:t>Deseo verte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643999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QUIEN ES COMO EL SEÑOR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¿Quién es como el Señor?//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Quien se puede comparar a Él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¿Quién es como el Señor?//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Nadie como Él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//El ha creado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Los cielos y la tierra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reina hoy//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nuestro loor</a:t>
            </a:r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¿QUIEN ES ESTA QUE SE MUESTRA</a:t>
            </a:r>
            <a:r>
              <a:rPr lang="es-ES" sz="3900" b="1" dirty="0"/>
              <a:t>?</a:t>
            </a:r>
          </a:p>
          <a:p>
            <a:pPr algn="ctr">
              <a:buNone/>
            </a:pPr>
            <a:r>
              <a:rPr lang="es-ES" sz="3900" b="1" dirty="0"/>
              <a:t>¿Quien es esta que se muestra como el alba?</a:t>
            </a:r>
          </a:p>
          <a:p>
            <a:pPr algn="ctr">
              <a:buNone/>
            </a:pPr>
            <a:r>
              <a:rPr lang="es-ES" sz="3900" b="1" dirty="0"/>
              <a:t>Hermosa como la luna</a:t>
            </a:r>
          </a:p>
          <a:p>
            <a:pPr algn="ctr">
              <a:buNone/>
            </a:pPr>
            <a:r>
              <a:rPr lang="es-ES" sz="3900" b="1" dirty="0"/>
              <a:t>Imponente como ejército en orden</a:t>
            </a:r>
          </a:p>
          <a:p>
            <a:pPr algn="ctr">
              <a:buNone/>
            </a:pPr>
            <a:r>
              <a:rPr lang="es-ES" sz="3900" b="1" dirty="0"/>
              <a:t>Esclarecida como el Sol</a:t>
            </a:r>
          </a:p>
          <a:p>
            <a:pPr algn="ctr">
              <a:buNone/>
            </a:pPr>
            <a:r>
              <a:rPr lang="es-ES" sz="3900" b="1" dirty="0"/>
              <a:t>Estas es la esposa del Cordero</a:t>
            </a:r>
          </a:p>
          <a:p>
            <a:pPr algn="ctr">
              <a:buNone/>
            </a:pPr>
            <a:r>
              <a:rPr lang="es-ES" sz="3900" b="1" dirty="0"/>
              <a:t>La redimida con su sangre</a:t>
            </a:r>
          </a:p>
          <a:p>
            <a:pPr algn="ctr">
              <a:buNone/>
            </a:pPr>
            <a:r>
              <a:rPr lang="es-ES" sz="3900" b="1" dirty="0"/>
              <a:t>Esta es su amada, su tesoro</a:t>
            </a:r>
          </a:p>
          <a:p>
            <a:pPr algn="ctr">
              <a:buNone/>
            </a:pPr>
            <a:r>
              <a:rPr lang="es-ES" sz="3900" b="1" dirty="0"/>
              <a:t>Esta es la niña de sus ojos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¿Quién es esta que sube del desierto?</a:t>
            </a:r>
          </a:p>
          <a:p>
            <a:pPr algn="ctr">
              <a:buNone/>
            </a:pPr>
            <a:r>
              <a:rPr lang="es-ES" sz="4000" b="1" dirty="0"/>
              <a:t>Como columnita de humo</a:t>
            </a:r>
          </a:p>
          <a:p>
            <a:pPr algn="ctr">
              <a:buNone/>
            </a:pPr>
            <a:r>
              <a:rPr lang="es-ES" sz="4000" b="1" dirty="0"/>
              <a:t>Sahumada de mirra y de incienso</a:t>
            </a:r>
          </a:p>
          <a:p>
            <a:pPr algn="ctr">
              <a:buNone/>
            </a:pPr>
            <a:r>
              <a:rPr lang="es-ES" sz="4000" b="1" dirty="0"/>
              <a:t>Y de todo polvo aromático</a:t>
            </a:r>
          </a:p>
          <a:p>
            <a:pPr algn="ctr"/>
            <a:endParaRPr lang="es-ES" sz="4000" b="1" dirty="0"/>
          </a:p>
          <a:p>
            <a:pPr algn="ctr">
              <a:buNone/>
            </a:pPr>
            <a:r>
              <a:rPr lang="es-ES" sz="4000" b="1" dirty="0"/>
              <a:t>¿Quién es esta que sube del desierto?</a:t>
            </a:r>
          </a:p>
          <a:p>
            <a:pPr algn="ctr">
              <a:buNone/>
            </a:pPr>
            <a:r>
              <a:rPr lang="es-ES" sz="4000" b="1" dirty="0"/>
              <a:t>Recostada sobre su amado</a:t>
            </a:r>
          </a:p>
          <a:p>
            <a:pPr algn="ctr">
              <a:buNone/>
            </a:pPr>
            <a:r>
              <a:rPr lang="es-ES" sz="4000" b="1" dirty="0"/>
              <a:t>Revestida de justicia</a:t>
            </a:r>
          </a:p>
          <a:p>
            <a:pPr algn="ctr">
              <a:buNone/>
            </a:pPr>
            <a:r>
              <a:rPr lang="es-ES" sz="4000" b="1" dirty="0"/>
              <a:t>Y andando en Santidad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65008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000" b="1" dirty="0">
                <a:hlinkClick r:id="rId2" action="ppaction://hlinksldjump"/>
              </a:rPr>
              <a:t>QUIEN HAY DE ENTRE VOSOTROS QUE QUIERA SUBIR</a:t>
            </a:r>
            <a:endParaRPr lang="es-ES" sz="30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/Quien hay de entre vosotros que quiera subir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suba a Jerusalén, suba a Jerusalén//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/Edifica la casa de Jehová, la cual está en Jerusalén//</a:t>
            </a:r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/La casa de Jehová está en ruinas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subamos a Jerusalén, subamos a Jerusalén/(2)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/Edifica la casa de Jehová, la cual está en 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Jerusalén//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/Los muros de la ciudad están derribados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subamos a Jerusalén, subamos a Jerusalén/(2)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//Edifica la casa de Jehová, la cual está en Jerusalén//</a:t>
            </a:r>
          </a:p>
          <a:p>
            <a:pPr marL="0" algn="ctr">
              <a:spcBef>
                <a:spcPts val="0"/>
              </a:spcBef>
              <a:buNone/>
            </a:pPr>
            <a:endParaRPr lang="es-ES" sz="36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3600" b="1" dirty="0"/>
              <a:t>Ya no edifiquéis vuestras casas de cedro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600" b="1" dirty="0"/>
              <a:t>Subamos a Jerusalén, subamos a Jerusalén//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600" b="1" dirty="0"/>
              <a:t>/Edifica la casa de Jehová,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600" b="1" dirty="0"/>
              <a:t>la cual está en Jerusalén/ (2)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600" b="1" dirty="0"/>
              <a:t>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Este es el tiempo para cerrar las brechas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Subamos a Jerusalén, subamos a Jerusalén//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/Edifica la casa de Jehová,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3800" b="1" dirty="0"/>
              <a:t>la cual está en Jerusalén/ (2)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QUIEN MORARA EN SION?</a:t>
            </a:r>
            <a:endParaRPr lang="es-ES" sz="3900" b="1" dirty="0"/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Quién morará en Sión?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Quién vivirá con El?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El que anda en integridad,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el que obra justicia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El que anda, obra y habla en su corazón.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En su corazón, en su corazón,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El que anda, obra y habla en su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Quien morará en Sión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y quien vivirá en lo alto?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900" b="1" dirty="0"/>
              <a:t>El que anda, obra y habla en su corazón 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800" b="1" dirty="0">
                <a:hlinkClick r:id="rId2" action="ppaction://hlinksldjump"/>
              </a:rPr>
              <a:t>QUIEN PERMANECERA EN SU VENIDA</a:t>
            </a: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Quien permanecerá en su venida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Quien estará firme cuando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se manifieste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El viene como fuego consumidor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purifica como jabón de lavadores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Prepárate// A encontrarte con tu Dios,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el purificará a los hijos de Leví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que ofrezcan el sacrificio de justicia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el nos probará como el oro es probado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que ofrezcan un sacrificio de Justicia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QUIERO ADORARTE EN ESPIRITU Y EN VERDAD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Quiero adorarte en espíritu y en verdad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Que mi oración entre llena de sinceridad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Que no suene falso el sonido de mi voz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Quiero ser verdadero.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Con mis palabras y con mis hechos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Con mi oración y mis pensamientos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Pongo mi vida en ti, quiero ser verdadero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100" b="1" dirty="0"/>
              <a:t>Quiero ser verdadero.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QUIERO ADORARTE ALZAR MIS MANOS</a:t>
            </a:r>
            <a:endParaRPr lang="es-ES" sz="4000" b="1" dirty="0"/>
          </a:p>
          <a:p>
            <a:pPr algn="ctr">
              <a:buNone/>
            </a:pPr>
            <a:r>
              <a:rPr lang="es-ES" sz="5400" b="1" dirty="0"/>
              <a:t>Quiero adorarte, alzar mis manos y decir te amo, </a:t>
            </a:r>
          </a:p>
          <a:p>
            <a:pPr algn="ctr">
              <a:buNone/>
            </a:pPr>
            <a:r>
              <a:rPr lang="es-ES" sz="5400" b="1" dirty="0"/>
              <a:t>eres todo para mí</a:t>
            </a:r>
          </a:p>
          <a:p>
            <a:pPr algn="ctr">
              <a:buNone/>
            </a:pPr>
            <a:r>
              <a:rPr lang="es-ES" sz="5400" b="1" dirty="0"/>
              <a:t>/ensalzad tu Santo Nombre//</a:t>
            </a:r>
          </a:p>
          <a:p>
            <a:pPr algn="ctr">
              <a:buNone/>
            </a:pPr>
            <a:r>
              <a:rPr lang="es-ES" sz="5400" b="1" dirty="0"/>
              <a:t>Ensalzad tu Santo Nombre</a:t>
            </a:r>
          </a:p>
          <a:p>
            <a:pPr algn="ctr">
              <a:buNone/>
            </a:pPr>
            <a:r>
              <a:rPr lang="es-ES" sz="5400" b="1" dirty="0"/>
              <a:t> en alto.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CANTAD ALEGRES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3" action="ppaction://hlinksldjump"/>
              </a:rPr>
              <a:t>CANTAD, CANTAD, CANTAD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4" action="ppaction://hlinksldjump"/>
              </a:rPr>
              <a:t>CANTAD EN LA CONGREGACIÓN 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5" action="ppaction://hlinksldjump"/>
              </a:rPr>
              <a:t>CANTARAN ESTE CANTICO 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6" action="ppaction://hlinksldjump"/>
              </a:rPr>
              <a:t>CANTARE A JEHOVA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_tradnl" b="1" dirty="0">
                <a:hlinkClick r:id="rId7" action="ppaction://hlinksldjump"/>
              </a:rPr>
              <a:t>CANTARE AL SEÑOR </a:t>
            </a:r>
            <a:endParaRPr lang="es-ES_tradnl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8" action="ppaction://hlinksldjump"/>
              </a:rPr>
              <a:t>CANTARE AL SEÑOR POR SIEMPRE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9" action="ppaction://hlinksldjump"/>
              </a:rPr>
              <a:t>CANTARE, ALABARE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0" action="ppaction://hlinksldjump"/>
              </a:rPr>
              <a:t>CANTEMOS GLORIA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1" action="ppaction://hlinksldjump"/>
              </a:rPr>
              <a:t>CEDE  YA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2" action="ppaction://hlinksldjump"/>
              </a:rPr>
              <a:t>CERCANO ESTA JEHOVA</a:t>
            </a:r>
            <a:endParaRPr lang="es-ES" b="1" dirty="0"/>
          </a:p>
          <a:p>
            <a:pPr>
              <a:spcBef>
                <a:spcPts val="0"/>
              </a:spcBef>
              <a:buNone/>
            </a:pPr>
            <a:r>
              <a:rPr lang="es-ES" b="1" dirty="0">
                <a:hlinkClick r:id="rId13" action="ppaction://hlinksldjump"/>
              </a:rPr>
              <a:t>CIUDAD, CIUDAD</a:t>
            </a:r>
            <a:endParaRPr lang="es-ES" sz="4000" b="1" dirty="0"/>
          </a:p>
          <a:p>
            <a:pPr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ABRE MI PUEBLO A MI PALABRA</a:t>
            </a:r>
            <a:endParaRPr lang="es-ES" sz="3600" b="1" dirty="0"/>
          </a:p>
          <a:p>
            <a:pPr algn="ctr">
              <a:buNone/>
            </a:pPr>
            <a:r>
              <a:rPr lang="es-ES" sz="4000" b="1" dirty="0"/>
              <a:t>/Abre mi pueblo a mi palabra </a:t>
            </a:r>
          </a:p>
          <a:p>
            <a:pPr algn="ctr">
              <a:buNone/>
            </a:pPr>
            <a:r>
              <a:rPr lang="es-ES" sz="4000" b="1" dirty="0"/>
              <a:t>y mi verdad</a:t>
            </a:r>
          </a:p>
          <a:p>
            <a:pPr algn="ctr">
              <a:buNone/>
            </a:pPr>
            <a:r>
              <a:rPr lang="es-ES" sz="4000" b="1" dirty="0"/>
              <a:t>conoceréis el poder de mi vida </a:t>
            </a:r>
          </a:p>
          <a:p>
            <a:pPr algn="ctr">
              <a:buNone/>
            </a:pPr>
            <a:r>
              <a:rPr lang="es-ES" sz="4000" b="1" dirty="0"/>
              <a:t>y resurrección/ /</a:t>
            </a:r>
          </a:p>
          <a:p>
            <a:pPr algn="ctr">
              <a:buNone/>
            </a:pPr>
            <a:endParaRPr lang="es-ES" sz="2000" b="1" dirty="0"/>
          </a:p>
          <a:p>
            <a:pPr algn="ctr">
              <a:buNone/>
            </a:pPr>
            <a:r>
              <a:rPr lang="es-ES" sz="4000" b="1" dirty="0"/>
              <a:t>/Abríos puertas, abríos puertas</a:t>
            </a:r>
          </a:p>
          <a:p>
            <a:pPr algn="ctr">
              <a:buNone/>
            </a:pPr>
            <a:r>
              <a:rPr lang="es-ES" sz="4000" b="1" dirty="0"/>
              <a:t>y el Rey de Gloria entrará./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QUIERO ALABARTE, MÁS Y MÁS AÚN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Quiero alabarte más y más aún//</a:t>
            </a:r>
          </a:p>
          <a:p>
            <a:pPr algn="ctr">
              <a:buNone/>
            </a:pPr>
            <a:r>
              <a:rPr lang="es-ES" sz="3800" b="1" dirty="0"/>
              <a:t>Buscar tu voluntad, tu gracia conocer</a:t>
            </a:r>
          </a:p>
          <a:p>
            <a:pPr algn="ctr">
              <a:buNone/>
            </a:pPr>
            <a:r>
              <a:rPr lang="es-ES" sz="3800" b="1" dirty="0"/>
              <a:t>Quiero alabarte</a:t>
            </a:r>
          </a:p>
          <a:p>
            <a:pPr algn="ctr">
              <a:buNone/>
            </a:pPr>
            <a:r>
              <a:rPr lang="es-ES" sz="3800" b="1" dirty="0"/>
              <a:t>Las aves del cielo cantan para tí</a:t>
            </a:r>
          </a:p>
          <a:p>
            <a:pPr algn="ctr">
              <a:buNone/>
            </a:pPr>
            <a:r>
              <a:rPr lang="es-ES" sz="3800" b="1" dirty="0"/>
              <a:t>Las bestias del campo rugen para tí</a:t>
            </a:r>
          </a:p>
          <a:p>
            <a:pPr algn="ctr">
              <a:buNone/>
            </a:pPr>
            <a:r>
              <a:rPr lang="es-ES" sz="3800" b="1" dirty="0"/>
              <a:t>Los árboles del campo cosechan para tí</a:t>
            </a:r>
          </a:p>
          <a:p>
            <a:pPr algn="ctr">
              <a:buNone/>
            </a:pPr>
            <a:r>
              <a:rPr lang="es-ES" sz="3800" b="1" dirty="0"/>
              <a:t>El sol en el cielo refleja tu poder</a:t>
            </a:r>
          </a:p>
          <a:p>
            <a:pPr algn="ctr">
              <a:buNone/>
            </a:pPr>
            <a:r>
              <a:rPr lang="es-ES" sz="3800" b="1" dirty="0"/>
              <a:t>Hoy quiero yo cantar</a:t>
            </a:r>
          </a:p>
          <a:p>
            <a:pPr algn="ctr">
              <a:buNone/>
            </a:pPr>
            <a:r>
              <a:rPr lang="es-ES" sz="3800" b="1" dirty="0"/>
              <a:t>Hoy quiero levantar mis manos a tí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QUIERO AMARTE, QUIERO SERVIRTE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amarte, quiero servirte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mis fuerzas no puedo hacerlo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Hoy vengo a tí Oh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Prodúcelo en mí, hoy cedo a tí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mi corazón</a:t>
            </a:r>
          </a:p>
          <a:p>
            <a:pPr algn="ctr">
              <a:spcBef>
                <a:spcPts val="0"/>
              </a:spcBef>
              <a:buNone/>
            </a:pPr>
            <a:endParaRPr lang="es-ES" sz="2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Cámbiame Oh Dios, lléname de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Límpiame y seré agradable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Cámbiame Oh Dios, lléname de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Límpiame y seré agradable a Tí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QUIERO CANTAR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cantar, a tí quiero cantar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Despierta, despierta gloria mía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Despierta arpa y cítara</a:t>
            </a:r>
          </a:p>
          <a:p>
            <a:pPr algn="ctr">
              <a:buNone/>
            </a:pPr>
            <a:endParaRPr lang="es-ES" sz="4000" b="1" dirty="0"/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Misericordia, Dios mío misericordia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Que mi alma se refugia en tí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Me refugio a la sombra de tus alas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4000" b="1" dirty="0"/>
              <a:t>Hasta que pase el peligro  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Invoco a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Al Dios Altísimo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A Dios que ha hecho tanto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Desde el cielo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Me envía la salvación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Confunde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A los que ansían matarme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QUIERO DARTE GRACIAS AHORA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Quiero darte gracias ahora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Por toda bondad para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Quiero darte gracias ahora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Por todo lo que has hecho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Quiero darte gracias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Porque me has dado el privilegio de estar aquí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Adorándote Señor y escuchándote 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QUIERO ESTAR EN TU PRESENCIA</a:t>
            </a:r>
            <a:endParaRPr lang="es-ES" sz="4000" b="1" dirty="0"/>
          </a:p>
          <a:p>
            <a:pPr algn="ctr">
              <a:buNone/>
            </a:pPr>
            <a:endParaRPr lang="es-ES" sz="16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Quiero estar en tu presencia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poderte contemplar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Necesito estar contigo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Necesito adorar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Dame de beber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De tu manantial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Dame de beber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Necesito más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357958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QUIERO ESTAR LIGADO A CRISTO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Quiero estar ligado a Cristo,</a:t>
            </a:r>
          </a:p>
          <a:p>
            <a:pPr algn="ctr">
              <a:buNone/>
            </a:pPr>
            <a:r>
              <a:rPr lang="es-ES" sz="4800" b="1" dirty="0"/>
              <a:t>Ligado a Cristo</a:t>
            </a:r>
          </a:p>
          <a:p>
            <a:pPr algn="ctr">
              <a:buNone/>
            </a:pPr>
            <a:r>
              <a:rPr lang="es-ES" sz="4800" b="1" dirty="0"/>
              <a:t>Libre de la muerte para siempre</a:t>
            </a:r>
          </a:p>
          <a:p>
            <a:pPr algn="ctr">
              <a:buNone/>
            </a:pPr>
            <a:r>
              <a:rPr lang="es-ES" sz="4800" b="1" dirty="0"/>
              <a:t>Quiero estar muerto al pecado y vivo a El</a:t>
            </a:r>
          </a:p>
          <a:p>
            <a:pPr algn="ctr">
              <a:buNone/>
            </a:pPr>
            <a:r>
              <a:rPr lang="es-ES" sz="4800" b="1" dirty="0"/>
              <a:t>El temor de la muerte más daño no me hará.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/Hazme tu siervo//</a:t>
            </a:r>
          </a:p>
          <a:p>
            <a:pPr algn="ctr">
              <a:buNone/>
            </a:pPr>
            <a:r>
              <a:rPr lang="es-ES" sz="5400" b="1" dirty="0"/>
              <a:t>Como quiero a este amo a quien yo sirvo</a:t>
            </a:r>
          </a:p>
          <a:p>
            <a:pPr algn="ctr">
              <a:buNone/>
            </a:pPr>
            <a:r>
              <a:rPr lang="es-ES" sz="5400" b="1" dirty="0"/>
              <a:t>Pon mi oreja a la puerta no quiero salir de aquí jamás </a:t>
            </a:r>
          </a:p>
          <a:p>
            <a:pPr algn="ctr">
              <a:buNone/>
            </a:pPr>
            <a:r>
              <a:rPr lang="es-ES" sz="5400" b="1" dirty="0"/>
              <a:t>Hazme tu siervo para siempre mi Señor.</a:t>
            </a:r>
          </a:p>
          <a:p>
            <a:pPr algn="ctr">
              <a:buNone/>
            </a:pP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QUIERO LLEGAR HASTA EL FINAL SEÑOR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llegar hasta el final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Es el deseo que hay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llegar hasta el final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Señor escóndeme en ti//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hacer tu voluntad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Mejor es un día en tu casa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habitar en moradas de maldad</a:t>
            </a:r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QUIERO LLENAR</a:t>
            </a:r>
            <a:endParaRPr lang="es-ES" sz="3900" b="1" dirty="0"/>
          </a:p>
          <a:p>
            <a:pPr algn="ctr">
              <a:spcBef>
                <a:spcPts val="0"/>
              </a:spcBef>
              <a:buNone/>
            </a:pPr>
            <a:endParaRPr lang="es-ES" sz="2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llenar tu trono de alabanzas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llenar tu trono de adoración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Señor postrarme en tu presencia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proclamarte Señor.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Dicen que no existes, que no eres realidad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Pero estás obrando dentro de mí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una vez más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obras estupendas de amor son realidad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te siento más y más.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000" b="1" dirty="0">
                <a:hlinkClick r:id="rId2" action="ppaction://hlinksldjump"/>
              </a:rPr>
              <a:t>ABRE MIS OJOS PARA PODER VER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Abre mis ojos para poder ver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Tu habitación en los cielos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Abre mis ojos para poder ver</a:t>
            </a:r>
            <a:endParaRPr lang="es-ES" sz="4000" b="1" dirty="0"/>
          </a:p>
          <a:p>
            <a:pPr algn="ctr">
              <a:buNone/>
            </a:pPr>
            <a:r>
              <a:rPr lang="es-ES_tradnl" sz="4000" b="1" dirty="0"/>
              <a:t>La hermosura de tu rostro </a:t>
            </a:r>
            <a:endParaRPr lang="es-ES" sz="4000" b="1" dirty="0"/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0"/>
            <a:ext cx="8572560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QUIERO OBEDECER TU VOZ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Quiero obedecer tu voz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La primera vez que me mandes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Yo quiero ser un soldado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en tu ejército yo quiero estar.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Prepara mis pies para andar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Prepara mis manos para obrar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mi corazón para recibir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Prepara mis ojos que puedan ver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glorificar a Dios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QUIERO TOCAR TU CORAZÓN </a:t>
            </a:r>
            <a:endParaRPr lang="es-ES" sz="38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Quiero tocar tu corazón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mi vida en sacrificio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Entregar todo mi Ser a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Sin condiciones me daré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Como vaso frágil en tus manos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Quiebra todo lo que hay dentro de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Con tu gracia y con tu gran poder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Yo mi vida te daré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Toma mi vida Oh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Toma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Cámbiame es mi clamor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hazme como tu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Enséñame tu temor Oh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No quiero hacer mi voluntad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Cámbiame es mi clamor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hazme como Tú</a:t>
            </a:r>
          </a:p>
          <a:p>
            <a:pPr algn="ctr">
              <a:spcBef>
                <a:spcPts val="0"/>
              </a:spcBef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QUIERO VIVIR UNIDO A MI SEÑOR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Quiero vivir unido a mi Señor</a:t>
            </a:r>
          </a:p>
          <a:p>
            <a:pPr algn="ctr">
              <a:buNone/>
            </a:pPr>
            <a:r>
              <a:rPr lang="es-ES" sz="4000" b="1" dirty="0"/>
              <a:t>Quiero sentir su presencia en mi ser </a:t>
            </a:r>
          </a:p>
          <a:p>
            <a:pPr algn="ctr">
              <a:buNone/>
            </a:pPr>
            <a:r>
              <a:rPr lang="es-ES" sz="4000" b="1" dirty="0"/>
              <a:t>Su misma vida yo quiero tener </a:t>
            </a:r>
          </a:p>
          <a:p>
            <a:pPr algn="ctr">
              <a:buNone/>
            </a:pPr>
            <a:r>
              <a:rPr lang="es-ES" sz="4000" b="1" dirty="0"/>
              <a:t>Quiero vivir unido a mi Señor.</a:t>
            </a:r>
          </a:p>
          <a:p>
            <a:pPr algn="ctr">
              <a:buNone/>
            </a:pPr>
            <a:r>
              <a:rPr lang="es-ES" sz="4000" b="1" dirty="0"/>
              <a:t>Quiero vivir sumiso a mi Señor</a:t>
            </a:r>
          </a:p>
          <a:p>
            <a:pPr algn="ctr">
              <a:buNone/>
            </a:pPr>
            <a:r>
              <a:rPr lang="es-ES" sz="4000" b="1" dirty="0"/>
              <a:t>Quiero sentir cortar su espada en mí</a:t>
            </a:r>
          </a:p>
          <a:p>
            <a:pPr algn="ctr">
              <a:buNone/>
            </a:pPr>
            <a:r>
              <a:rPr lang="es-ES" sz="4000" b="1" dirty="0"/>
              <a:t>Quiero andar con El hasta la cruz</a:t>
            </a:r>
          </a:p>
          <a:p>
            <a:pPr algn="ctr">
              <a:buNone/>
            </a:pPr>
            <a:r>
              <a:rPr lang="es-ES" sz="4000" b="1" dirty="0"/>
              <a:t>Quiero vivir sumiso a mi Señor.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REGOCIJAOS EN EL SEÑOR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Regocijaos en el Señor</a:t>
            </a:r>
          </a:p>
          <a:p>
            <a:pPr algn="ctr">
              <a:buNone/>
            </a:pPr>
            <a:r>
              <a:rPr lang="es-ES" sz="4200" b="1" dirty="0"/>
              <a:t>Levantad tu voz cantad</a:t>
            </a:r>
          </a:p>
          <a:p>
            <a:pPr algn="ctr">
              <a:buNone/>
            </a:pPr>
            <a:r>
              <a:rPr lang="es-ES" sz="4200" b="1" dirty="0"/>
              <a:t>Regocijaos en el Señor, siempre.</a:t>
            </a:r>
          </a:p>
          <a:p>
            <a:pPr algn="ctr">
              <a:buNone/>
            </a:pPr>
            <a:r>
              <a:rPr lang="es-ES" sz="4200" b="1" dirty="0"/>
              <a:t>Alegre es el hombre </a:t>
            </a:r>
          </a:p>
          <a:p>
            <a:pPr algn="ctr">
              <a:buNone/>
            </a:pPr>
            <a:r>
              <a:rPr lang="es-ES" sz="4200" b="1" dirty="0"/>
              <a:t>cuyo Dios es Jehová</a:t>
            </a:r>
          </a:p>
          <a:p>
            <a:pPr algn="ctr">
              <a:buNone/>
            </a:pPr>
            <a:r>
              <a:rPr lang="es-ES" sz="4200" b="1" dirty="0"/>
              <a:t>regocijaos en el Señor </a:t>
            </a:r>
          </a:p>
          <a:p>
            <a:pPr algn="ctr">
              <a:buNone/>
            </a:pPr>
            <a:r>
              <a:rPr lang="es-ES" sz="4200" b="1" dirty="0"/>
              <a:t>otra vez regocijaos.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REGOCIJAOS EN EL SEÑOR POR SIEMPRE</a:t>
            </a:r>
            <a:endParaRPr lang="es-ES" sz="3600" b="1" dirty="0"/>
          </a:p>
          <a:p>
            <a:pPr algn="ctr">
              <a:buNone/>
            </a:pPr>
            <a:r>
              <a:rPr lang="es-ES" sz="5400" b="1" dirty="0"/>
              <a:t>Regocijaos en el Señor por siempre</a:t>
            </a:r>
          </a:p>
          <a:p>
            <a:pPr algn="ctr">
              <a:buNone/>
            </a:pPr>
            <a:r>
              <a:rPr lang="es-ES" sz="5400" b="1" dirty="0"/>
              <a:t>Os digo regocijaos</a:t>
            </a:r>
          </a:p>
          <a:p>
            <a:pPr algn="ctr">
              <a:buNone/>
            </a:pPr>
            <a:r>
              <a:rPr lang="es-ES" sz="5400" b="1" dirty="0"/>
              <a:t>Regocijaos//</a:t>
            </a:r>
          </a:p>
          <a:p>
            <a:pPr algn="ctr">
              <a:buNone/>
            </a:pPr>
            <a:r>
              <a:rPr lang="es-ES" sz="5400" b="1" dirty="0"/>
              <a:t>Os digo regocijaos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>
                <a:hlinkClick r:id="rId2" action="ppaction://hlinksldjump"/>
              </a:rPr>
              <a:t>REGOCIJATE Y CANTA </a:t>
            </a:r>
            <a:endParaRPr lang="es-ES" sz="6000" b="1" dirty="0"/>
          </a:p>
          <a:p>
            <a:pPr algn="ctr">
              <a:buNone/>
            </a:pPr>
            <a:r>
              <a:rPr lang="es-ES" sz="6000" b="1" dirty="0"/>
              <a:t>/Regocíjate y canta </a:t>
            </a:r>
          </a:p>
          <a:p>
            <a:pPr algn="ctr">
              <a:buNone/>
            </a:pPr>
            <a:r>
              <a:rPr lang="es-ES" sz="6000" b="1" dirty="0"/>
              <a:t>Oh moradora de Sión/ (2)</a:t>
            </a:r>
          </a:p>
          <a:p>
            <a:pPr algn="ctr">
              <a:buNone/>
            </a:pPr>
            <a:r>
              <a:rPr lang="es-ES" sz="6000" b="1" dirty="0"/>
              <a:t> /porque grande es,/ (3)</a:t>
            </a:r>
          </a:p>
          <a:p>
            <a:pPr algn="ctr">
              <a:buNone/>
            </a:pPr>
            <a:r>
              <a:rPr lang="es-ES" sz="6000" b="1" dirty="0"/>
              <a:t>En medio de ti el Santo de Israel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RENUEVAME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sz="2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Renuévame Señor Jesús,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ya no quiero ser igual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Renuévame Señor Jesús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pon en mí tu corazón.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todo lo que hay dentro de mí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Necesita ser cambiado,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Porque todo lo que hay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dentro de mi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Necesita más de ti.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RESTAURARE HOY EL FUNDAMENTO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Restauraré hoy el fundamento</a:t>
            </a:r>
          </a:p>
          <a:p>
            <a:pPr algn="ctr">
              <a:buNone/>
            </a:pPr>
            <a:r>
              <a:rPr lang="es-ES" sz="3800" b="1" dirty="0"/>
              <a:t>Las calzadas restauraré</a:t>
            </a:r>
          </a:p>
          <a:p>
            <a:pPr algn="ctr">
              <a:buNone/>
            </a:pPr>
            <a:r>
              <a:rPr lang="es-ES" sz="3800" b="1" dirty="0"/>
              <a:t>Levantaré muchas generaciones</a:t>
            </a:r>
          </a:p>
          <a:p>
            <a:pPr algn="ctr">
              <a:buNone/>
            </a:pPr>
            <a:r>
              <a:rPr lang="es-ES" sz="3800" b="1" dirty="0"/>
              <a:t>Y tu tierra sanaré</a:t>
            </a:r>
          </a:p>
          <a:p>
            <a:pPr algn="ctr">
              <a:buNone/>
            </a:pPr>
            <a:r>
              <a:rPr lang="es-ES" sz="3800" b="1" dirty="0"/>
              <a:t>Dice el Señor</a:t>
            </a:r>
          </a:p>
          <a:p>
            <a:pPr algn="ctr">
              <a:buNone/>
            </a:pPr>
            <a:r>
              <a:rPr lang="es-ES" sz="3800" b="1" dirty="0"/>
              <a:t>Restauraré lo que comió la oruga</a:t>
            </a:r>
          </a:p>
          <a:p>
            <a:pPr algn="ctr">
              <a:buNone/>
            </a:pPr>
            <a:r>
              <a:rPr lang="es-ES" sz="3800" b="1" dirty="0"/>
              <a:t>Lo que la langosta destruyó</a:t>
            </a:r>
          </a:p>
          <a:p>
            <a:pPr algn="ctr">
              <a:buNone/>
            </a:pPr>
            <a:r>
              <a:rPr lang="es-ES" sz="3800" b="1" dirty="0"/>
              <a:t>Levantaré muchas generaciones</a:t>
            </a:r>
          </a:p>
          <a:p>
            <a:pPr algn="ctr">
              <a:buNone/>
            </a:pPr>
            <a:r>
              <a:rPr lang="es-ES" sz="3800" b="1" dirty="0"/>
              <a:t>Y tu tierra sanaré dice el Señor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000" b="1" dirty="0">
                <a:hlinkClick r:id="rId2" action="ppaction://hlinksldjump"/>
              </a:rPr>
              <a:t>RIOS DE AGUA VIVA</a:t>
            </a:r>
            <a:endParaRPr lang="es-ES" sz="5000" b="1" dirty="0"/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Ríos de agua viva fluyen en mí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Sanan a los cojos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ya los ciegos ven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Libran a los presos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con su gran poder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Ríos de agua viva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000" b="1" dirty="0"/>
              <a:t>fluyen en mí ser.</a:t>
            </a:r>
          </a:p>
          <a:p>
            <a:pPr algn="ctr"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ABRE MIS OJOS QUIERO VER A CRISTO</a:t>
            </a:r>
            <a:endParaRPr lang="es-ES" sz="4000" b="1" dirty="0"/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sz="4400" b="1" dirty="0"/>
              <a:t>Abre mis ojos quiero ver a Cristo</a:t>
            </a:r>
          </a:p>
          <a:p>
            <a:pPr algn="ctr">
              <a:buNone/>
            </a:pPr>
            <a:r>
              <a:rPr lang="es-ES" sz="4400" b="1" dirty="0"/>
              <a:t>Poderle tocar</a:t>
            </a:r>
          </a:p>
          <a:p>
            <a:pPr algn="ctr">
              <a:buNone/>
            </a:pPr>
            <a:r>
              <a:rPr lang="es-ES" sz="4400" b="1" dirty="0"/>
              <a:t>Decirle te Amo</a:t>
            </a:r>
          </a:p>
          <a:p>
            <a:pPr algn="ctr">
              <a:buNone/>
            </a:pPr>
            <a:r>
              <a:rPr lang="es-ES" sz="4400" b="1" dirty="0"/>
              <a:t>Abre mi oír, ayúdame a oírte</a:t>
            </a:r>
          </a:p>
          <a:p>
            <a:pPr algn="ctr">
              <a:buNone/>
            </a:pPr>
            <a:r>
              <a:rPr lang="es-ES" sz="4400" b="1" dirty="0"/>
              <a:t>Abre mis ojos quiero ver a Cristo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>
                <a:hlinkClick r:id="rId2" action="ppaction://hlinksldjump"/>
              </a:rPr>
              <a:t>SALVACION, VIDA Y BONDAD</a:t>
            </a: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Salvación, vida y bondad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Ha sido Jehová para mi//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Yo abriré mi boca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y tu la llenarás de alabanza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y loores a ti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Libertad, vida y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5400" b="1" dirty="0"/>
              <a:t>Ha sido Jehová para mi// </a:t>
            </a:r>
          </a:p>
          <a:p>
            <a:pPr algn="ctr">
              <a:spcBef>
                <a:spcPts val="0"/>
              </a:spcBef>
              <a:buNone/>
            </a:pPr>
            <a:endParaRPr lang="es-ES" sz="5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SANADO ESTOY, SANO SOY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Sanado estoy, sano estoy </a:t>
            </a:r>
          </a:p>
          <a:p>
            <a:pPr algn="ctr">
              <a:buNone/>
            </a:pPr>
            <a:r>
              <a:rPr lang="es-ES" sz="4400" b="1" dirty="0"/>
              <a:t>Desde la corona de la cabeza</a:t>
            </a:r>
          </a:p>
          <a:p>
            <a:pPr algn="ctr">
              <a:buNone/>
            </a:pPr>
            <a:r>
              <a:rPr lang="es-ES" sz="4400" b="1" dirty="0"/>
              <a:t>Hasta el último dedito del pie.</a:t>
            </a:r>
          </a:p>
          <a:p>
            <a:pPr algn="ctr">
              <a:buNone/>
            </a:pPr>
            <a:r>
              <a:rPr lang="es-ES" sz="4400" b="1" dirty="0"/>
              <a:t>Primer de Pedro 2:24 dice que fuimos </a:t>
            </a:r>
          </a:p>
          <a:p>
            <a:pPr algn="ctr">
              <a:buNone/>
            </a:pPr>
            <a:r>
              <a:rPr lang="es-ES" sz="4400" b="1" dirty="0"/>
              <a:t>Y si fuimos entonces soy</a:t>
            </a:r>
          </a:p>
          <a:p>
            <a:pPr algn="ctr">
              <a:buNone/>
            </a:pPr>
            <a:r>
              <a:rPr lang="es-ES" sz="4400" b="1" dirty="0"/>
              <a:t>Desde la corona de la cabeza</a:t>
            </a:r>
          </a:p>
          <a:p>
            <a:pPr algn="ctr">
              <a:buNone/>
            </a:pPr>
            <a:r>
              <a:rPr lang="es-ES" sz="4400" b="1" dirty="0"/>
              <a:t>Hasta el último dedito del pie.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El enemigo siempre está luchando en contra de mí</a:t>
            </a:r>
          </a:p>
          <a:p>
            <a:pPr algn="ctr">
              <a:buNone/>
            </a:pPr>
            <a:r>
              <a:rPr lang="es-ES" sz="4400" b="1" dirty="0"/>
              <a:t>Mientras en el camino ando yo</a:t>
            </a:r>
          </a:p>
          <a:p>
            <a:pPr algn="ctr">
              <a:buNone/>
            </a:pPr>
            <a:r>
              <a:rPr lang="es-ES" sz="4400" b="1" dirty="0"/>
              <a:t>Satanás me dice: tu fe muy fuerte no es</a:t>
            </a:r>
          </a:p>
          <a:p>
            <a:pPr algn="ctr">
              <a:buNone/>
            </a:pPr>
            <a:r>
              <a:rPr lang="es-ES" sz="4400" b="1" dirty="0"/>
              <a:t>Me dice: Ten cuidado como confiesas</a:t>
            </a:r>
          </a:p>
          <a:p>
            <a:pPr algn="ctr">
              <a:buNone/>
            </a:pPr>
            <a:r>
              <a:rPr lang="es-ES" sz="4400" b="1" dirty="0"/>
              <a:t>Pero creo que he recibido mi salud</a:t>
            </a:r>
          </a:p>
          <a:p>
            <a:pPr algn="ctr">
              <a:buNone/>
            </a:pPr>
            <a:r>
              <a:rPr lang="es-ES" sz="4400" b="1" dirty="0"/>
              <a:t>Cuando oraron por mi, la oración de fe </a:t>
            </a:r>
          </a:p>
          <a:p>
            <a:pPr algn="ctr">
              <a:buNone/>
            </a:pPr>
            <a:r>
              <a:rPr lang="es-ES" sz="4400" b="1" dirty="0"/>
              <a:t>Y creo que cuando oí el “Amén”</a:t>
            </a:r>
          </a:p>
          <a:p>
            <a:pPr algn="ctr">
              <a:buNone/>
            </a:pPr>
            <a:r>
              <a:rPr lang="es-ES" sz="4400" b="1" dirty="0"/>
              <a:t>Empecé a caminar y verlo hecho en mí.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Me aferro bien a lo que confieso </a:t>
            </a:r>
          </a:p>
          <a:p>
            <a:pPr algn="ctr">
              <a:buNone/>
            </a:pPr>
            <a:r>
              <a:rPr lang="es-ES" sz="4000" b="1" dirty="0"/>
              <a:t>Satanás, el pecado y la enfermedad tienen que huir</a:t>
            </a:r>
          </a:p>
          <a:p>
            <a:pPr algn="ctr">
              <a:buNone/>
            </a:pPr>
            <a:r>
              <a:rPr lang="es-ES" sz="4000" b="1" dirty="0"/>
              <a:t>Cansado estoy de estar enfermo y cansado </a:t>
            </a:r>
          </a:p>
          <a:p>
            <a:pPr algn="ctr">
              <a:buNone/>
            </a:pPr>
            <a:r>
              <a:rPr lang="es-ES" sz="4000" b="1" dirty="0"/>
              <a:t>De las potestades y los principados </a:t>
            </a:r>
          </a:p>
          <a:p>
            <a:pPr algn="ctr">
              <a:buNone/>
            </a:pPr>
            <a:r>
              <a:rPr lang="es-ES" sz="4000" b="1" dirty="0"/>
              <a:t>Pero doy gracias a Dios por Jesús y la cruz</a:t>
            </a:r>
          </a:p>
          <a:p>
            <a:pPr algn="ctr">
              <a:buNone/>
            </a:pPr>
            <a:r>
              <a:rPr lang="es-ES" sz="4000" b="1" dirty="0"/>
              <a:t>Por su obra completa en el Calvario</a:t>
            </a:r>
          </a:p>
          <a:p>
            <a:pPr algn="ctr">
              <a:buNone/>
            </a:pPr>
            <a:r>
              <a:rPr lang="es-ES" sz="4000" b="1" dirty="0"/>
              <a:t>Y siendo que el pagó el precio total</a:t>
            </a:r>
          </a:p>
          <a:p>
            <a:pPr algn="ctr">
              <a:buNone/>
            </a:pPr>
            <a:r>
              <a:rPr lang="es-ES" sz="4000" b="1" dirty="0"/>
              <a:t>Puedo cantar el cántico de la victoria.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SANADOR, SALVADOR 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Sanador, Salvador</a:t>
            </a:r>
          </a:p>
          <a:p>
            <a:pPr algn="ctr">
              <a:buNone/>
            </a:pPr>
            <a:r>
              <a:rPr lang="es-ES" sz="4200" b="1" dirty="0"/>
              <a:t>Cristo es para mí</a:t>
            </a:r>
          </a:p>
          <a:p>
            <a:pPr algn="ctr">
              <a:buNone/>
            </a:pPr>
            <a:r>
              <a:rPr lang="es-ES" sz="4200" b="1" dirty="0"/>
              <a:t>Rey de paz, Dios de amor</a:t>
            </a:r>
          </a:p>
          <a:p>
            <a:pPr algn="ctr">
              <a:buNone/>
            </a:pPr>
            <a:r>
              <a:rPr lang="es-ES" sz="4200" b="1" dirty="0"/>
              <a:t>Yo le amo sí.</a:t>
            </a:r>
          </a:p>
          <a:p>
            <a:pPr algn="ctr">
              <a:buNone/>
            </a:pPr>
            <a:r>
              <a:rPr lang="es-ES" sz="4200" b="1" dirty="0"/>
              <a:t>Me sanó, me salvó</a:t>
            </a:r>
          </a:p>
          <a:p>
            <a:pPr algn="ctr">
              <a:buNone/>
            </a:pPr>
            <a:r>
              <a:rPr lang="es-ES" sz="4200" b="1" dirty="0"/>
              <a:t>Y en la gloria estoy</a:t>
            </a:r>
          </a:p>
          <a:p>
            <a:pPr algn="ctr">
              <a:buNone/>
            </a:pPr>
            <a:r>
              <a:rPr lang="es-ES" sz="4200" b="1" dirty="0"/>
              <a:t>Cristo el Rey de gloria</a:t>
            </a:r>
          </a:p>
          <a:p>
            <a:pPr algn="ctr">
              <a:buNone/>
            </a:pPr>
            <a:r>
              <a:rPr lang="es-ES" sz="4200" b="1" dirty="0"/>
              <a:t>Es mi Salvador.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SANTIDAD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Santidad a nuestro Dios, a nuestro Rey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Santidad a tu nombre cantaré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Santidad a Jesucristo, Santidad a ti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Santidad a Jesucristo, Santidad a nuestro Dios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amo, amo tu nombre, amo tu senda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Te amo, toda mi vida cantaré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Santidad a Jesucristo, Santidad a ti Señor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Santidad a Jesucristo, Santidad a nuestro Dios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SANTO ESPIRITU VEN  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Santo Espíritu ven,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haz mis ojos ver,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Mis oídos oír y mi boca hablar,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Haz cantar mi corazón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abrir mis manos,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Para tocar al mundo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con tu amor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SANTO, SANTO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/Santo, Santo,</a:t>
            </a:r>
          </a:p>
          <a:p>
            <a:pPr algn="ctr">
              <a:buNone/>
            </a:pPr>
            <a:r>
              <a:rPr lang="es-ES" sz="3800" b="1" dirty="0"/>
              <a:t>Santo es el Señor// </a:t>
            </a:r>
          </a:p>
          <a:p>
            <a:pPr algn="ctr">
              <a:buNone/>
            </a:pPr>
            <a:r>
              <a:rPr lang="es-ES" sz="3800" b="1" dirty="0"/>
              <a:t>Toma mi corazón Señor</a:t>
            </a:r>
          </a:p>
          <a:p>
            <a:pPr algn="ctr">
              <a:buNone/>
            </a:pPr>
            <a:r>
              <a:rPr lang="es-ES" sz="3800" b="1" dirty="0"/>
              <a:t>Mi vida separa</a:t>
            </a:r>
          </a:p>
          <a:p>
            <a:pPr algn="ctr">
              <a:buNone/>
            </a:pPr>
            <a:r>
              <a:rPr lang="es-ES" sz="3800" b="1" dirty="0"/>
              <a:t>Establécela en tu trono y haz tu voluntad</a:t>
            </a:r>
          </a:p>
          <a:p>
            <a:pPr algn="ctr">
              <a:buNone/>
            </a:pPr>
            <a:r>
              <a:rPr lang="es-ES" sz="3800" b="1" dirty="0"/>
              <a:t>Reina en mi</a:t>
            </a:r>
          </a:p>
          <a:p>
            <a:pPr algn="ctr">
              <a:buNone/>
            </a:pPr>
            <a:r>
              <a:rPr lang="es-ES" sz="3800" b="1" dirty="0"/>
              <a:t>Soberano Señor</a:t>
            </a:r>
          </a:p>
          <a:p>
            <a:pPr algn="ctr">
              <a:buNone/>
            </a:pPr>
            <a:r>
              <a:rPr lang="es-ES" sz="3800" b="1" dirty="0"/>
              <a:t>reina en mi</a:t>
            </a:r>
          </a:p>
          <a:p>
            <a:pPr algn="ctr">
              <a:buNone/>
            </a:pPr>
            <a:r>
              <a:rPr lang="es-ES" sz="3800" b="1" dirty="0"/>
              <a:t>Oh Señor reina en mi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SANTO, SANTO ES EL SEÑOR 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Santo, Santo es el Señor</a:t>
            </a:r>
          </a:p>
          <a:p>
            <a:pPr algn="ctr">
              <a:buNone/>
            </a:pPr>
            <a:r>
              <a:rPr lang="es-ES" sz="4200" b="1" dirty="0"/>
              <a:t>El es el gran Yo Soy, sin fin</a:t>
            </a:r>
          </a:p>
          <a:p>
            <a:pPr algn="ctr">
              <a:buNone/>
            </a:pPr>
            <a:r>
              <a:rPr lang="es-ES" sz="4200" b="1" dirty="0"/>
              <a:t>Y mi Redentor si vive,</a:t>
            </a:r>
          </a:p>
          <a:p>
            <a:pPr algn="ctr">
              <a:buNone/>
            </a:pPr>
            <a:r>
              <a:rPr lang="es-ES" sz="4200" b="1" dirty="0"/>
              <a:t>Pronto yo seré como El</a:t>
            </a:r>
          </a:p>
          <a:p>
            <a:pPr algn="ctr">
              <a:buNone/>
            </a:pPr>
            <a:r>
              <a:rPr lang="es-ES" sz="4200" b="1" dirty="0"/>
              <a:t>Oh Gloria, Gloria,  Aleluya</a:t>
            </a:r>
          </a:p>
          <a:p>
            <a:pPr algn="ctr">
              <a:buNone/>
            </a:pPr>
            <a:r>
              <a:rPr lang="es-ES" sz="4200" b="1" dirty="0"/>
              <a:t>Alabad su nombre sí,</a:t>
            </a:r>
          </a:p>
          <a:p>
            <a:pPr algn="ctr">
              <a:buNone/>
            </a:pPr>
            <a:r>
              <a:rPr lang="es-ES" sz="4200" b="1" dirty="0"/>
              <a:t>Me sacó de las tinieblas</a:t>
            </a:r>
          </a:p>
          <a:p>
            <a:pPr algn="ctr">
              <a:buNone/>
            </a:pPr>
            <a:r>
              <a:rPr lang="es-ES" sz="4200" b="1" dirty="0"/>
              <a:t>Y me libró a mí.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>
                <a:hlinkClick r:id="rId2" action="ppaction://hlinksldjump"/>
              </a:rPr>
              <a:t>SANTO, SANTO, SANTO </a:t>
            </a:r>
            <a:endParaRPr lang="es-ES" sz="6000" b="1" dirty="0"/>
          </a:p>
          <a:p>
            <a:pPr algn="ctr">
              <a:buNone/>
            </a:pPr>
            <a:r>
              <a:rPr lang="es-ES" sz="6000" b="1" dirty="0"/>
              <a:t>/Santo, Santo, Santo</a:t>
            </a:r>
          </a:p>
          <a:p>
            <a:pPr algn="ctr">
              <a:buNone/>
            </a:pPr>
            <a:r>
              <a:rPr lang="es-ES" sz="6000" b="1" dirty="0"/>
              <a:t>Mi corazón te adora </a:t>
            </a:r>
          </a:p>
          <a:p>
            <a:pPr algn="ctr">
              <a:buNone/>
            </a:pPr>
            <a:r>
              <a:rPr lang="es-ES" sz="6000" b="1" dirty="0"/>
              <a:t>Mi corazón clama por ti </a:t>
            </a:r>
          </a:p>
          <a:p>
            <a:pPr algn="ctr">
              <a:buNone/>
            </a:pPr>
            <a:r>
              <a:rPr lang="es-ES" sz="6000" b="1" dirty="0"/>
              <a:t>Santo, Santo, Santo.</a:t>
            </a:r>
          </a:p>
          <a:p>
            <a:pPr algn="ctr">
              <a:buNone/>
            </a:pPr>
            <a:r>
              <a:rPr lang="es-ES" sz="6000" b="1" dirty="0"/>
              <a:t>Digno, Digno, Digno…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ABRIO LAS PUERTAS DE JUSTICIA PARA MI</a:t>
            </a:r>
            <a:endParaRPr lang="es-ES" sz="3600" dirty="0"/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/Abrió las puertas de justicia para mí//</a:t>
            </a:r>
          </a:p>
          <a:p>
            <a:pPr algn="ctr">
              <a:buNone/>
            </a:pPr>
            <a:r>
              <a:rPr lang="es-ES" sz="4000" b="1" dirty="0"/>
              <a:t>Yo entraré, gloria a Dios, El nunca cambiará</a:t>
            </a:r>
          </a:p>
          <a:p>
            <a:pPr algn="ctr">
              <a:buNone/>
            </a:pPr>
            <a:r>
              <a:rPr lang="es-ES" sz="4000" b="1" dirty="0"/>
              <a:t>Abrió las puertas de justicia para mí.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>
                <a:hlinkClick r:id="rId2" action="ppaction://hlinksldjump"/>
              </a:rPr>
              <a:t>SANTO, SANTO, SANTO </a:t>
            </a:r>
            <a:endParaRPr lang="es-ES" sz="6000" b="1" dirty="0"/>
          </a:p>
          <a:p>
            <a:pPr algn="ctr">
              <a:buNone/>
            </a:pPr>
            <a:r>
              <a:rPr lang="es-ES" sz="6000" b="1" dirty="0"/>
              <a:t>/Santo, Santo, Santo</a:t>
            </a:r>
          </a:p>
          <a:p>
            <a:pPr algn="ctr">
              <a:buNone/>
            </a:pPr>
            <a:r>
              <a:rPr lang="es-ES" sz="6000" b="1" dirty="0"/>
              <a:t>Es el Señor nuestro Dios//</a:t>
            </a:r>
          </a:p>
          <a:p>
            <a:pPr algn="ctr">
              <a:buNone/>
            </a:pPr>
            <a:r>
              <a:rPr lang="es-ES" sz="6000" b="1" dirty="0"/>
              <a:t>/La tierra sea llena de tu gloria///</a:t>
            </a:r>
          </a:p>
          <a:p>
            <a:pPr algn="ctr">
              <a:buNone/>
            </a:pPr>
            <a:r>
              <a:rPr lang="es-ES" sz="6000" b="1" dirty="0"/>
              <a:t>Santo es el Señor.</a:t>
            </a:r>
          </a:p>
          <a:p>
            <a:pPr algn="ctr"/>
            <a:endParaRPr lang="es-ES" sz="6000" b="1" dirty="0"/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SATÚRAME SEÑOR CON TU ESPIRITU 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/Satúrame Señor con tu Espíritu////</a:t>
            </a:r>
          </a:p>
          <a:p>
            <a:pPr algn="ctr">
              <a:buNone/>
            </a:pPr>
            <a:r>
              <a:rPr lang="es-ES" sz="5400" b="1" dirty="0"/>
              <a:t>/y déjame sentir el fuego de tu amor</a:t>
            </a:r>
          </a:p>
          <a:p>
            <a:pPr algn="ctr">
              <a:buNone/>
            </a:pPr>
            <a:r>
              <a:rPr lang="es-ES" sz="5400" b="1" dirty="0"/>
              <a:t>Aquí en mi corazón Señor.//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600" b="1" dirty="0">
                <a:hlinkClick r:id="rId2" action="ppaction://hlinksldjump"/>
              </a:rPr>
              <a:t>SE FIEL HASTA LA MUERTE </a:t>
            </a:r>
            <a:endParaRPr lang="es-ES" sz="6600" b="1" dirty="0"/>
          </a:p>
          <a:p>
            <a:pPr algn="ctr">
              <a:buNone/>
            </a:pPr>
            <a:r>
              <a:rPr lang="es-ES" sz="6600" b="1" dirty="0"/>
              <a:t>Sé fiel hasta la muerte y yo te daré</a:t>
            </a:r>
          </a:p>
          <a:p>
            <a:pPr algn="ctr">
              <a:buNone/>
            </a:pPr>
            <a:r>
              <a:rPr lang="es-ES" sz="6600" b="1" dirty="0"/>
              <a:t>La corona de la vida, sé fiel, sé fiel.</a:t>
            </a:r>
          </a:p>
          <a:p>
            <a:pPr algn="ctr">
              <a:buNone/>
            </a:pPr>
            <a:endParaRPr lang="es-ES" sz="6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SE QUE FUE PAGADO UN ALTO PRECIO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Sé que fue pagado un alto precio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que seamos uno tu y yo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Cuando Jesús derramaba su vida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Él pensaba en tí, Él pensaba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nuestra unidad.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Nos veía redimidos por su sangre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Combatiendo las batallas de la Fe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Codo a codo trabajando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Su iglesia edificando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rompiendo las barreras por Amor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mediante el Espíritu Santo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Proclamamos hoy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Que pagaremos el precio de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Todos un corazón en Jesús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si las tinieblas militan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nos quieren separar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Puesto los ojos en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Vivimos en la unidad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SE QUE NO SOY NADA  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Sé que no soy nada </a:t>
            </a:r>
          </a:p>
          <a:p>
            <a:pPr algn="ctr">
              <a:buNone/>
            </a:pPr>
            <a:r>
              <a:rPr lang="es-ES" sz="3800" b="1" dirty="0"/>
              <a:t>Y del polvo nací</a:t>
            </a:r>
          </a:p>
          <a:p>
            <a:pPr algn="ctr">
              <a:buNone/>
            </a:pPr>
            <a:r>
              <a:rPr lang="es-ES" sz="3800" b="1" dirty="0"/>
              <a:t>Veo tu grandeza y mi pequeñez</a:t>
            </a:r>
          </a:p>
          <a:p>
            <a:pPr algn="ctr">
              <a:buNone/>
            </a:pPr>
            <a:r>
              <a:rPr lang="es-ES" sz="3800" b="1" dirty="0"/>
              <a:t>Ante la cruz sólo puedo exclamar</a:t>
            </a:r>
          </a:p>
          <a:p>
            <a:pPr algn="ctr">
              <a:buNone/>
            </a:pPr>
            <a:r>
              <a:rPr lang="es-ES" sz="3800" b="1" dirty="0"/>
              <a:t>Que tuyo soy, que tuyo soy</a:t>
            </a:r>
          </a:p>
          <a:p>
            <a:pPr algn="ctr">
              <a:buNone/>
            </a:pPr>
            <a:r>
              <a:rPr lang="es-ES" sz="3800" b="1" dirty="0"/>
              <a:t>Toma mi vida Oh Padre </a:t>
            </a:r>
          </a:p>
          <a:p>
            <a:pPr algn="ctr">
              <a:buNone/>
            </a:pPr>
            <a:r>
              <a:rPr lang="es-ES" sz="3800" b="1" dirty="0"/>
              <a:t>toma mis labios te pido</a:t>
            </a:r>
          </a:p>
          <a:p>
            <a:pPr algn="ctr">
              <a:buNone/>
            </a:pPr>
            <a:r>
              <a:rPr lang="es-ES" sz="3800" b="1" dirty="0"/>
              <a:t>toma mis manos Oh Padre</a:t>
            </a:r>
          </a:p>
          <a:p>
            <a:pPr algn="ctr">
              <a:buNone/>
            </a:pPr>
            <a:r>
              <a:rPr lang="es-ES" sz="3800" b="1" dirty="0"/>
              <a:t>/tuyo soy/ (5)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>
                <a:hlinkClick r:id="rId2" action="ppaction://hlinksldjump"/>
              </a:rPr>
              <a:t>SEA LA GLORIA</a:t>
            </a:r>
            <a:endParaRPr lang="es-ES" sz="2000" b="1" dirty="0"/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Sea la gloria, y la honra a Cristo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Gloria y honra, a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Gloria, honra, Gloria y honra a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¿Quién es Dios, sino nuestro Señor?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¿Quién es la roca sino nuestro Rey?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Fortaleza y protección, una torre de rescate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es Jehová al que confía en El.</a:t>
            </a:r>
          </a:p>
          <a:p>
            <a:pPr marL="3884613" lvl="8" indent="-3884613" algn="ctr">
              <a:spcBef>
                <a:spcPts val="0"/>
              </a:spcBef>
              <a:buNone/>
              <a:tabLst>
                <a:tab pos="1528763" algn="l"/>
              </a:tabLst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El me enseña a luchar,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me adiestra en la batalla más y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500" b="1" dirty="0"/>
              <a:t>gloria por siempre a El.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SEGUIRE, SEGUIRE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/Seguiré, seguiré, cuán dispuesto estoy//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Seguiré a la casa, al lugar preparado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para mí.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/Moriré, moriré, cuán dispuesto estoy//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Moriré, en la cruz, en la cruz preparada para mí.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/Venceré, venceré, cuán dispuesto estoy//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Venceré, al enemigo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En la cruz preparada para mí.</a:t>
            </a:r>
          </a:p>
          <a:p>
            <a:pPr algn="ctr">
              <a:buNone/>
            </a:pPr>
            <a:endParaRPr lang="es-ES" sz="4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200" b="1" dirty="0">
                <a:hlinkClick r:id="rId2" action="ppaction://hlinksldjump"/>
              </a:rPr>
              <a:t>SEGUIREMOS ANDANDO</a:t>
            </a:r>
            <a:endParaRPr lang="es-ES" sz="5200" b="1" dirty="0"/>
          </a:p>
          <a:p>
            <a:pPr algn="ctr">
              <a:buNone/>
            </a:pPr>
            <a:r>
              <a:rPr lang="es-ES" sz="5200" b="1" dirty="0"/>
              <a:t>Seguiremos andando por el camino </a:t>
            </a:r>
          </a:p>
          <a:p>
            <a:pPr algn="ctr">
              <a:buNone/>
            </a:pPr>
            <a:r>
              <a:rPr lang="es-ES" sz="5200" b="1" dirty="0"/>
              <a:t>a nuestra tierra prometida </a:t>
            </a:r>
          </a:p>
          <a:p>
            <a:pPr algn="ctr">
              <a:buNone/>
            </a:pPr>
            <a:r>
              <a:rPr lang="es-ES" sz="5200" b="1" dirty="0"/>
              <a:t>la cruz al frente es nuestra fuerza </a:t>
            </a:r>
          </a:p>
          <a:p>
            <a:pPr algn="ctr">
              <a:buNone/>
            </a:pPr>
            <a:r>
              <a:rPr lang="es-ES" sz="5200" b="1" dirty="0"/>
              <a:t>a la vida eterna de nuestro Dios.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SEÑOR HAZ EN MI TU VOLUNTAD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Señor haz en mi tu voluntad</a:t>
            </a:r>
          </a:p>
          <a:p>
            <a:pPr algn="ctr">
              <a:buNone/>
            </a:pPr>
            <a:r>
              <a:rPr lang="es-ES" sz="3800" b="1" dirty="0"/>
              <a:t>No permitas que mi orgullo </a:t>
            </a:r>
          </a:p>
          <a:p>
            <a:pPr algn="ctr">
              <a:buNone/>
            </a:pPr>
            <a:r>
              <a:rPr lang="es-ES" sz="3800" b="1" dirty="0"/>
              <a:t>Se interponga en tu buen obrar</a:t>
            </a:r>
          </a:p>
          <a:p>
            <a:pPr algn="ctr">
              <a:buNone/>
            </a:pPr>
            <a:r>
              <a:rPr lang="es-ES" sz="3800" b="1" dirty="0"/>
              <a:t>Quiero sentir </a:t>
            </a:r>
          </a:p>
          <a:p>
            <a:pPr algn="ctr">
              <a:buNone/>
            </a:pPr>
            <a:r>
              <a:rPr lang="es-ES" sz="3800" b="1" dirty="0"/>
              <a:t>Tu presencia y tu poder </a:t>
            </a:r>
          </a:p>
          <a:p>
            <a:pPr algn="ctr">
              <a:buNone/>
            </a:pPr>
            <a:r>
              <a:rPr lang="es-ES" sz="3800" b="1" dirty="0"/>
              <a:t>Quiero ser útil en tus manos</a:t>
            </a:r>
          </a:p>
          <a:p>
            <a:pPr algn="ctr">
              <a:buNone/>
            </a:pPr>
            <a:r>
              <a:rPr lang="es-ES" sz="3800" b="1" dirty="0"/>
              <a:t>Quiero ser piedra viva</a:t>
            </a:r>
          </a:p>
          <a:p>
            <a:pPr algn="ctr">
              <a:buNone/>
            </a:pPr>
            <a:r>
              <a:rPr lang="es-ES" sz="3800" b="1" dirty="0"/>
              <a:t>En tu tabernáculo</a:t>
            </a:r>
          </a:p>
          <a:p>
            <a:pPr algn="ctr">
              <a:buNone/>
            </a:pPr>
            <a:r>
              <a:rPr lang="es-ES" sz="3800" b="1" dirty="0"/>
              <a:t>Quiero hacer tu voluntad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ABRIOS PUERTAS, ABRID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/Abrió puertas, abrid</a:t>
            </a:r>
          </a:p>
          <a:p>
            <a:pPr algn="ctr">
              <a:buNone/>
            </a:pPr>
            <a:r>
              <a:rPr lang="es-ES" sz="4400" b="1" dirty="0"/>
              <a:t>Vuestras cabezas, levantad/</a:t>
            </a:r>
          </a:p>
          <a:p>
            <a:pPr algn="ctr">
              <a:buNone/>
            </a:pPr>
            <a:r>
              <a:rPr lang="es-ES" sz="4400" b="1" dirty="0"/>
              <a:t>///y el rey de gloria entrará///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SEÑOR HAZME UN VASO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endParaRPr lang="es-ES" sz="24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Señor hazme un vaso por el cual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tú puedes fluir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Hazme una ventana por la cual tú puedas tocar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hazme una roca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donde mi hermano pueda caminar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/Eternamente///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No más duda ni confusión en mi mente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Ni rebelión en mi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Volveré a mi Padre, yo le pertenezco a El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/Como un hijo de Dios///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7151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SEÑOR LLEVAME A TUS ATRIOS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Señor llévame a tus atrios, al Lugar Santo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Al Lugar Santísimo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Señor tu rostro quiero ver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Pasaré la muchedumbre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Donde el sacerdote canta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Tengo hambre y sed de justicia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Solo encuentro un lugar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Llévame al Lugar Santísimo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la sangre del Cordero redentor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Llévame al Lugar Santísimo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Tócame, límpiame, heme aquí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SEÑOR MI DIOS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Señor mi Dios al contemplar </a:t>
            </a:r>
          </a:p>
          <a:p>
            <a:pPr algn="ctr">
              <a:buNone/>
            </a:pPr>
            <a:r>
              <a:rPr lang="es-ES" sz="4800" b="1" dirty="0"/>
              <a:t>los cielos </a:t>
            </a:r>
          </a:p>
          <a:p>
            <a:pPr algn="ctr">
              <a:buNone/>
            </a:pPr>
            <a:r>
              <a:rPr lang="es-ES" sz="4800" b="1" dirty="0"/>
              <a:t>y el firmamento y las estrellas mil</a:t>
            </a:r>
          </a:p>
          <a:p>
            <a:pPr algn="ctr">
              <a:buNone/>
            </a:pPr>
            <a:r>
              <a:rPr lang="es-ES" sz="4800" b="1" dirty="0"/>
              <a:t>al oír tu voz </a:t>
            </a:r>
          </a:p>
          <a:p>
            <a:pPr algn="ctr">
              <a:buNone/>
            </a:pPr>
            <a:r>
              <a:rPr lang="es-ES" sz="4800" b="1" dirty="0"/>
              <a:t>en los potentes truenos  </a:t>
            </a:r>
          </a:p>
          <a:p>
            <a:pPr algn="ctr">
              <a:buNone/>
            </a:pPr>
            <a:r>
              <a:rPr lang="es-ES" sz="4800" b="1" dirty="0"/>
              <a:t>y ver brillar al sol en su cenit.</a:t>
            </a:r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Mi corazón entona la canción </a:t>
            </a:r>
          </a:p>
          <a:p>
            <a:pPr algn="ctr">
              <a:buNone/>
            </a:pPr>
            <a:r>
              <a:rPr lang="es-ES" sz="4200" b="1" dirty="0"/>
              <a:t>/Cuán grande es El.//</a:t>
            </a:r>
          </a:p>
          <a:p>
            <a:pPr algn="ctr">
              <a:buNone/>
            </a:pPr>
            <a:r>
              <a:rPr lang="es-ES" sz="4200" b="1" dirty="0"/>
              <a:t>Mi corazón entona la canción </a:t>
            </a:r>
          </a:p>
          <a:p>
            <a:pPr algn="ctr">
              <a:buNone/>
            </a:pPr>
            <a:r>
              <a:rPr lang="es-ES" sz="4200" b="1" dirty="0"/>
              <a:t>/Cuán grande es El.//</a:t>
            </a:r>
          </a:p>
          <a:p>
            <a:pPr algn="ctr"/>
            <a:endParaRPr lang="es-ES" sz="4200" b="1" dirty="0"/>
          </a:p>
          <a:p>
            <a:pPr algn="ctr">
              <a:buNone/>
            </a:pPr>
            <a:r>
              <a:rPr lang="es-ES" sz="4200" b="1" dirty="0"/>
              <a:t>Al recorrer los montes y los valles</a:t>
            </a:r>
          </a:p>
          <a:p>
            <a:pPr algn="ctr">
              <a:buNone/>
            </a:pPr>
            <a:r>
              <a:rPr lang="es-ES" sz="4200" b="1" dirty="0"/>
              <a:t>Y ver las bellas flores al pasar</a:t>
            </a:r>
          </a:p>
          <a:p>
            <a:pPr algn="ctr">
              <a:buNone/>
            </a:pPr>
            <a:r>
              <a:rPr lang="es-ES" sz="4200" b="1" dirty="0"/>
              <a:t>Al escuchar el canto de las aves</a:t>
            </a:r>
          </a:p>
          <a:p>
            <a:pPr algn="ctr">
              <a:buNone/>
            </a:pPr>
            <a:r>
              <a:rPr lang="es-ES" sz="4200" b="1" dirty="0"/>
              <a:t>Y el susurrar del claro manantial.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/>
              <a:t>Cuando recuerdo de su amor divino </a:t>
            </a:r>
          </a:p>
          <a:p>
            <a:pPr algn="ctr">
              <a:buNone/>
            </a:pPr>
            <a:r>
              <a:rPr lang="es-ES" sz="4000" b="1" dirty="0"/>
              <a:t>Que desde el cielo al Salvador envió </a:t>
            </a:r>
          </a:p>
          <a:p>
            <a:pPr algn="ctr">
              <a:buNone/>
            </a:pPr>
            <a:r>
              <a:rPr lang="es-ES" sz="4000" b="1" dirty="0"/>
              <a:t>Aquel Jesús que por salvarme vino</a:t>
            </a:r>
          </a:p>
          <a:p>
            <a:pPr algn="ctr">
              <a:buNone/>
            </a:pPr>
            <a:r>
              <a:rPr lang="es-ES" sz="4000" b="1" dirty="0"/>
              <a:t>Y en una cruz sufrió por mí y murió.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Cuando el Señor me llame a su presencia</a:t>
            </a:r>
          </a:p>
          <a:p>
            <a:pPr algn="ctr">
              <a:buNone/>
            </a:pPr>
            <a:r>
              <a:rPr lang="es-ES" sz="4000" b="1" dirty="0"/>
              <a:t>Al dulce hogar, al cielo de esplendor</a:t>
            </a:r>
          </a:p>
          <a:p>
            <a:pPr algn="ctr">
              <a:buNone/>
            </a:pPr>
            <a:r>
              <a:rPr lang="es-ES" sz="4000" b="1" dirty="0"/>
              <a:t>Le adoraré cantando la grandeza </a:t>
            </a:r>
          </a:p>
          <a:p>
            <a:pPr algn="ctr">
              <a:buNone/>
            </a:pPr>
            <a:r>
              <a:rPr lang="es-ES" sz="4000" b="1" dirty="0"/>
              <a:t>De su poder y su infinito amor.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200" b="1" dirty="0">
                <a:hlinkClick r:id="rId2" action="ppaction://hlinksldjump"/>
              </a:rPr>
              <a:t>SEÑOR QUIEN ENTRARA</a:t>
            </a:r>
            <a:endParaRPr lang="es-ES" sz="5200" b="1" dirty="0"/>
          </a:p>
          <a:p>
            <a:pPr algn="ctr">
              <a:buNone/>
            </a:pPr>
            <a:r>
              <a:rPr lang="es-ES" sz="5200" b="1" dirty="0"/>
              <a:t>/Señor quién entrará </a:t>
            </a:r>
          </a:p>
          <a:p>
            <a:pPr algn="ctr">
              <a:buNone/>
            </a:pPr>
            <a:r>
              <a:rPr lang="es-ES" sz="5200" b="1" dirty="0"/>
              <a:t>En el santuario para adorar.//</a:t>
            </a:r>
          </a:p>
          <a:p>
            <a:pPr algn="ctr">
              <a:buNone/>
            </a:pPr>
            <a:r>
              <a:rPr lang="es-ES" sz="5200" b="1" dirty="0"/>
              <a:t>/El limpio de manos y de corazón</a:t>
            </a:r>
          </a:p>
          <a:p>
            <a:pPr algn="ctr">
              <a:buNone/>
            </a:pPr>
            <a:r>
              <a:rPr lang="es-ES" sz="5200" b="1" dirty="0"/>
              <a:t>Que no es vanidoso y sabe amar. //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/>
              <a:t>/Señor yo quiero entrar</a:t>
            </a:r>
          </a:p>
          <a:p>
            <a:pPr algn="ctr">
              <a:buNone/>
            </a:pPr>
            <a:r>
              <a:rPr lang="es-ES" sz="4200" b="1" dirty="0"/>
              <a:t>En el santuario para adorar.//</a:t>
            </a:r>
          </a:p>
          <a:p>
            <a:pPr algn="ctr">
              <a:buNone/>
            </a:pPr>
            <a:r>
              <a:rPr lang="es-ES" sz="4200" b="1" dirty="0"/>
              <a:t>/Ven limpia mis manos y mi corazón </a:t>
            </a:r>
          </a:p>
          <a:p>
            <a:pPr algn="ctr">
              <a:buNone/>
            </a:pPr>
            <a:r>
              <a:rPr lang="es-ES" sz="4200" b="1" dirty="0"/>
              <a:t>Mi vanidad y quita y dame de tu amor.//</a:t>
            </a:r>
          </a:p>
          <a:p>
            <a:pPr algn="ctr">
              <a:buNone/>
            </a:pPr>
            <a:r>
              <a:rPr lang="es-ES" sz="4200" b="1" dirty="0"/>
              <a:t>/Señor ya puedo entrar</a:t>
            </a:r>
          </a:p>
          <a:p>
            <a:pPr algn="ctr">
              <a:buNone/>
            </a:pPr>
            <a:r>
              <a:rPr lang="es-ES" sz="4200" b="1" dirty="0"/>
              <a:t>En el santuario para adorar.//</a:t>
            </a:r>
          </a:p>
          <a:p>
            <a:pPr algn="ctr">
              <a:buNone/>
            </a:pPr>
            <a:r>
              <a:rPr lang="es-ES" sz="4200" b="1" dirty="0"/>
              <a:t>/Tu sangre me limpia me otorga perdón</a:t>
            </a:r>
          </a:p>
          <a:p>
            <a:pPr algn="ctr">
              <a:buNone/>
            </a:pPr>
            <a:r>
              <a:rPr lang="es-ES" sz="4200" b="1" dirty="0"/>
              <a:t>Tu Espíritu Santo me llena de amor.//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SEÑOR SEÑOR JESUS</a:t>
            </a:r>
            <a:endParaRPr lang="es-ES" sz="3800" b="1" dirty="0"/>
          </a:p>
          <a:p>
            <a:pPr algn="ctr">
              <a:buNone/>
            </a:pPr>
            <a:r>
              <a:rPr lang="es-ES" sz="3800" b="1" dirty="0"/>
              <a:t>Señor, Señor Jesús</a:t>
            </a:r>
          </a:p>
          <a:p>
            <a:pPr algn="ctr">
              <a:buNone/>
            </a:pPr>
            <a:r>
              <a:rPr lang="es-ES" sz="3800" b="1" dirty="0"/>
              <a:t>Yo sé que tú eres grande</a:t>
            </a:r>
          </a:p>
          <a:p>
            <a:pPr algn="ctr">
              <a:buNone/>
            </a:pPr>
            <a:r>
              <a:rPr lang="es-ES" sz="3800" b="1" dirty="0"/>
              <a:t>Yo sé que tú eres fuerte</a:t>
            </a:r>
          </a:p>
          <a:p>
            <a:pPr algn="ctr">
              <a:buNone/>
            </a:pPr>
            <a:r>
              <a:rPr lang="es-ES" sz="3800" b="1" dirty="0"/>
              <a:t>Señor, Señor Jesús</a:t>
            </a:r>
          </a:p>
          <a:p>
            <a:pPr algn="ctr">
              <a:buNone/>
            </a:pPr>
            <a:r>
              <a:rPr lang="es-ES" sz="3800" b="1" dirty="0"/>
              <a:t> </a:t>
            </a:r>
          </a:p>
          <a:p>
            <a:pPr algn="ctr">
              <a:buNone/>
            </a:pPr>
            <a:r>
              <a:rPr lang="es-ES" sz="3800" b="1" dirty="0"/>
              <a:t>Gloria a ti yo daré ¡Gloria!</a:t>
            </a:r>
          </a:p>
          <a:p>
            <a:pPr algn="ctr">
              <a:buNone/>
            </a:pPr>
            <a:r>
              <a:rPr lang="es-ES" sz="3800" b="1" dirty="0"/>
              <a:t>Lo haré eternamente</a:t>
            </a:r>
          </a:p>
          <a:p>
            <a:pPr algn="ctr">
              <a:buNone/>
            </a:pPr>
            <a:r>
              <a:rPr lang="es-ES" sz="3800" b="1" dirty="0"/>
              <a:t>Lo haré por siempre Gloria</a:t>
            </a:r>
          </a:p>
          <a:p>
            <a:pPr algn="ctr">
              <a:buNone/>
            </a:pPr>
            <a:r>
              <a:rPr lang="es-ES" sz="3800" b="1" dirty="0"/>
              <a:t>Señor, Señor Jesús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SEÑOR TE NECESITO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Señor te necesito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Para andar contigo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Necesito tu paz, necesito tu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Para vivir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Necesito tu luz para guiarme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Necesito tu palabra profunda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Necesito tu Fe para creer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lo que no puedo ver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SEÑOR TRANSFORMAME</a:t>
            </a:r>
            <a:endParaRPr lang="es-ES" sz="3900" b="1" dirty="0"/>
          </a:p>
          <a:p>
            <a:pPr algn="ctr">
              <a:buNone/>
            </a:pPr>
            <a:r>
              <a:rPr lang="es-ES" sz="3900" b="1" dirty="0"/>
              <a:t>/Señor transfórmame, cambia mi corazón// </a:t>
            </a:r>
          </a:p>
          <a:p>
            <a:pPr algn="ctr">
              <a:buNone/>
            </a:pPr>
            <a:r>
              <a:rPr lang="es-ES" sz="3900" b="1" dirty="0"/>
              <a:t>Muchas cosas no me dejan seguir</a:t>
            </a:r>
          </a:p>
          <a:p>
            <a:pPr algn="ctr">
              <a:buNone/>
            </a:pPr>
            <a:r>
              <a:rPr lang="es-ES" sz="3900" b="1" dirty="0"/>
              <a:t>Comienzo y no puedo terminar</a:t>
            </a:r>
          </a:p>
          <a:p>
            <a:pPr algn="ctr">
              <a:buNone/>
            </a:pPr>
            <a:r>
              <a:rPr lang="es-ES" sz="3900" b="1" dirty="0"/>
              <a:t>Te prometo y no te puedo cumplir</a:t>
            </a:r>
          </a:p>
          <a:p>
            <a:pPr algn="ctr">
              <a:buNone/>
            </a:pPr>
            <a:r>
              <a:rPr lang="es-ES" sz="3900" b="1" dirty="0"/>
              <a:t>Ayúdame Señor sin ti, no sé que hacer </a:t>
            </a:r>
          </a:p>
          <a:p>
            <a:pPr algn="ctr">
              <a:buNone/>
            </a:pPr>
            <a:r>
              <a:rPr lang="es-ES" sz="3900" b="1" dirty="0"/>
              <a:t>Jehová tu eres mi luz.</a:t>
            </a:r>
          </a:p>
          <a:p>
            <a:pPr algn="ctr">
              <a:buNone/>
            </a:pPr>
            <a:r>
              <a:rPr lang="es-ES" sz="3900" b="1" dirty="0"/>
              <a:t>/Rompe mi cántaro y hazlo de nuevo</a:t>
            </a:r>
          </a:p>
          <a:p>
            <a:pPr algn="ctr">
              <a:buNone/>
            </a:pPr>
            <a:r>
              <a:rPr lang="es-ES" sz="3900" b="1" dirty="0"/>
              <a:t>Yo quiero ser formado por ti.//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sz="3800" b="1" dirty="0">
                <a:hlinkClick r:id="rId2" action="ppaction://hlinksldjump"/>
              </a:rPr>
              <a:t>ABRÍSTE LA PUERTA A UNA NUEVA VIDA</a:t>
            </a:r>
            <a:endParaRPr lang="es-ES" sz="3800" dirty="0"/>
          </a:p>
          <a:p>
            <a:pPr algn="ctr">
              <a:buNone/>
            </a:pPr>
            <a:r>
              <a:rPr lang="es-ES" sz="4000" b="1" dirty="0" err="1"/>
              <a:t>Abríste</a:t>
            </a:r>
            <a:r>
              <a:rPr lang="es-ES" sz="4000" b="1" dirty="0"/>
              <a:t> la puerta a una nueva vida cuando vine a tu altar, </a:t>
            </a:r>
          </a:p>
          <a:p>
            <a:pPr algn="ctr">
              <a:buNone/>
            </a:pPr>
            <a:r>
              <a:rPr lang="es-ES" sz="4000" b="1" dirty="0"/>
              <a:t>Y tu Santo espíritu me ha llenado más y más</a:t>
            </a:r>
          </a:p>
          <a:p>
            <a:pPr algn="ctr">
              <a:buNone/>
            </a:pPr>
            <a:r>
              <a:rPr lang="es-ES" sz="4000" b="1" dirty="0"/>
              <a:t>Más hoy, anhelo algo más profundo</a:t>
            </a:r>
          </a:p>
          <a:p>
            <a:pPr algn="ctr">
              <a:buNone/>
            </a:pPr>
            <a:r>
              <a:rPr lang="es-ES" sz="4000" b="1" dirty="0"/>
              <a:t>A del velo roto puedo ver tu luz.</a:t>
            </a:r>
          </a:p>
          <a:p>
            <a:pPr algn="ctr">
              <a:buNone/>
            </a:pPr>
            <a:r>
              <a:rPr lang="es-ES" sz="4000" b="1" dirty="0"/>
              <a:t>Yo quiero vencer, yo quiero vencer</a:t>
            </a:r>
          </a:p>
          <a:p>
            <a:pPr algn="ctr">
              <a:buNone/>
            </a:pPr>
            <a:r>
              <a:rPr lang="es-ES" sz="4000" b="1" dirty="0"/>
              <a:t>Para conocerte sólo a ti, yo quiero vencer</a:t>
            </a:r>
          </a:p>
          <a:p>
            <a:pPr algn="ctr">
              <a:buNone/>
            </a:pPr>
            <a:r>
              <a:rPr lang="es-ES" sz="4000" b="1" dirty="0"/>
              <a:t>No quiero que haya pecado en mi</a:t>
            </a:r>
          </a:p>
          <a:p>
            <a:pPr algn="ctr">
              <a:buNone/>
            </a:pPr>
            <a:r>
              <a:rPr lang="es-ES" sz="4000" b="1" dirty="0"/>
              <a:t>Deseo entrar confiado en ti, muestra tu gloria</a:t>
            </a:r>
          </a:p>
          <a:p>
            <a:pPr algn="ctr">
              <a:buNone/>
            </a:pPr>
            <a:r>
              <a:rPr lang="es-ES" sz="4000" b="1" dirty="0"/>
              <a:t>Es mi oración yo quiero vencer.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3400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500" b="1" dirty="0">
                <a:hlinkClick r:id="rId2" action="ppaction://hlinksldjump"/>
              </a:rPr>
              <a:t>SEÑOR TU ERES MI FORTALEZA</a:t>
            </a:r>
            <a:endParaRPr lang="es-ES" sz="3500" b="1" dirty="0"/>
          </a:p>
          <a:p>
            <a:pPr algn="ctr">
              <a:buNone/>
            </a:pPr>
            <a:r>
              <a:rPr lang="es-ES" sz="3500" b="1" dirty="0"/>
              <a:t>Señor tu eres mi fortaleza</a:t>
            </a:r>
          </a:p>
          <a:p>
            <a:pPr algn="ctr">
              <a:buNone/>
            </a:pPr>
            <a:r>
              <a:rPr lang="es-ES" sz="3500" b="1" dirty="0"/>
              <a:t>Me consuelas en la noche</a:t>
            </a:r>
          </a:p>
          <a:p>
            <a:pPr algn="ctr">
              <a:buNone/>
            </a:pPr>
            <a:r>
              <a:rPr lang="es-ES" sz="3500" b="1" dirty="0"/>
              <a:t>No temeré cuando la adversidad</a:t>
            </a:r>
          </a:p>
          <a:p>
            <a:pPr algn="ctr">
              <a:buNone/>
            </a:pPr>
            <a:r>
              <a:rPr lang="es-ES" sz="3500" b="1" dirty="0"/>
              <a:t>Sobrevenga a mi vida.</a:t>
            </a:r>
          </a:p>
          <a:p>
            <a:pPr algn="ctr">
              <a:buNone/>
            </a:pPr>
            <a:r>
              <a:rPr lang="es-ES" sz="3500" b="1" dirty="0"/>
              <a:t>Mi roca y mi refugio eres tu </a:t>
            </a:r>
          </a:p>
          <a:p>
            <a:pPr algn="ctr">
              <a:buNone/>
            </a:pPr>
            <a:r>
              <a:rPr lang="es-ES" sz="3500" b="1" dirty="0"/>
              <a:t>Tu guiarás mis pasos con tu luz</a:t>
            </a:r>
          </a:p>
          <a:p>
            <a:pPr algn="ctr">
              <a:buNone/>
            </a:pPr>
            <a:r>
              <a:rPr lang="es-ES" sz="3500" b="1" dirty="0"/>
              <a:t>Que podamos consagrar nuestras vidas</a:t>
            </a:r>
          </a:p>
          <a:p>
            <a:pPr algn="ctr">
              <a:buNone/>
            </a:pPr>
            <a:r>
              <a:rPr lang="es-ES" sz="3500" b="1" dirty="0"/>
              <a:t>Y caminar en tu voluntad Señor</a:t>
            </a:r>
          </a:p>
          <a:p>
            <a:pPr algn="ctr">
              <a:buNone/>
            </a:pPr>
            <a:r>
              <a:rPr lang="es-ES" sz="3500" b="1" dirty="0"/>
              <a:t>Para así poderte amar y</a:t>
            </a:r>
          </a:p>
          <a:p>
            <a:pPr algn="ctr">
              <a:buNone/>
            </a:pPr>
            <a:r>
              <a:rPr lang="es-ES" sz="3500" b="1" dirty="0"/>
              <a:t>Seguirte hasta el final.</a:t>
            </a:r>
          </a:p>
          <a:p>
            <a:pPr algn="ctr">
              <a:buNone/>
            </a:pPr>
            <a:endParaRPr lang="es-ES" sz="35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SEÑOR TU VES A TU CIUDAD 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Señor tu ves a tu ciudad, la pura y santa Jerusalén </a:t>
            </a:r>
          </a:p>
          <a:p>
            <a:pPr algn="ctr">
              <a:buNone/>
            </a:pPr>
            <a:r>
              <a:rPr lang="es-ES" sz="5400" b="1" dirty="0"/>
              <a:t>Ahora no quedan más que escombros</a:t>
            </a:r>
          </a:p>
          <a:p>
            <a:pPr algn="ctr">
              <a:buNone/>
            </a:pPr>
            <a:r>
              <a:rPr lang="es-ES" sz="5400" b="1" dirty="0"/>
              <a:t>/de esos escombros una mayor tu levantarás.//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/>
              <a:t>La gloria de la casa postrera</a:t>
            </a:r>
          </a:p>
          <a:p>
            <a:pPr algn="ctr">
              <a:buNone/>
            </a:pPr>
            <a:r>
              <a:rPr lang="es-ES" sz="4600" b="1" dirty="0"/>
              <a:t>será mayor que la de la primera </a:t>
            </a:r>
          </a:p>
          <a:p>
            <a:pPr algn="ctr">
              <a:buNone/>
            </a:pPr>
            <a:r>
              <a:rPr lang="es-ES" sz="4600" b="1" dirty="0"/>
              <a:t>será la Santa Ciudad </a:t>
            </a:r>
          </a:p>
          <a:p>
            <a:pPr algn="ctr">
              <a:buNone/>
            </a:pPr>
            <a:r>
              <a:rPr lang="es-ES" sz="4600" b="1" dirty="0"/>
              <a:t>limpiada de toda maldad</a:t>
            </a:r>
          </a:p>
          <a:p>
            <a:pPr algn="ctr">
              <a:buNone/>
            </a:pPr>
            <a:r>
              <a:rPr lang="es-ES" sz="4600" b="1" dirty="0"/>
              <a:t>hermosa por sus puertas y murallas </a:t>
            </a:r>
          </a:p>
          <a:p>
            <a:pPr algn="ctr">
              <a:buNone/>
            </a:pPr>
            <a:r>
              <a:rPr lang="es-ES" sz="4600" b="1" dirty="0"/>
              <a:t>no entrará lo inmundo en ella</a:t>
            </a:r>
          </a:p>
          <a:p>
            <a:pPr algn="ctr">
              <a:buNone/>
            </a:pPr>
            <a:r>
              <a:rPr lang="es-ES" sz="4600" b="1" dirty="0"/>
              <a:t>este pueblo de Dios, la nueva Jerusalén.</a:t>
            </a:r>
          </a:p>
          <a:p>
            <a:pPr algn="ctr">
              <a:buNone/>
            </a:pPr>
            <a:r>
              <a:rPr lang="es-ES" sz="4600" b="1" dirty="0"/>
              <a:t> 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600" b="1" dirty="0">
                <a:hlinkClick r:id="rId2" action="ppaction://hlinksldjump"/>
              </a:rPr>
              <a:t>SEÑOR UNENOS</a:t>
            </a:r>
            <a:endParaRPr lang="es-ES" sz="6600" b="1" dirty="0"/>
          </a:p>
          <a:p>
            <a:pPr algn="ctr">
              <a:buNone/>
            </a:pPr>
            <a:r>
              <a:rPr lang="es-ES" sz="6600" b="1" dirty="0"/>
              <a:t>/Señor únenos///</a:t>
            </a:r>
          </a:p>
          <a:p>
            <a:pPr algn="ctr">
              <a:buNone/>
            </a:pPr>
            <a:r>
              <a:rPr lang="es-ES" sz="6600" b="1" dirty="0"/>
              <a:t>Con tu poder.</a:t>
            </a:r>
          </a:p>
          <a:p>
            <a:pPr algn="ctr">
              <a:buNone/>
            </a:pPr>
            <a:r>
              <a:rPr lang="es-ES" sz="6600" b="1" dirty="0"/>
              <a:t>Señor cámbianos…</a:t>
            </a:r>
          </a:p>
          <a:p>
            <a:pPr algn="ctr">
              <a:buNone/>
            </a:pPr>
            <a:r>
              <a:rPr lang="es-ES" sz="6600" b="1" dirty="0"/>
              <a:t>Señor guíanos…</a:t>
            </a:r>
          </a:p>
          <a:p>
            <a:pPr algn="ctr">
              <a:buNone/>
            </a:pPr>
            <a:endParaRPr lang="es-ES" sz="6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SEÑOR VENGO A TI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Señor vengo a ti, cámbiame el corazón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Fluyendo de la gracia que encuentro en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Vengo a conocer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Que las flaquezas que hay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Extirpadas serán, por el poder de tu Amor</a:t>
            </a:r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Atráeme; condúceme a tu lado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Acércame; rodéame de Amor, Y al esperar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Me elevaré cual Águila, Y me remontaré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tu me guiarás, por el poder de tu Amor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Señor hazme ver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Cara a cara contemplarte a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Y conocer tu Amor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 vivir en tí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Renueva mi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Despierta en mí tu voluntad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Al vivir diariamente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Por el poder de tu Amor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SEPARADOS PARA EL SEÑOR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Separados para el Señor </a:t>
            </a:r>
          </a:p>
          <a:p>
            <a:pPr algn="ctr">
              <a:buNone/>
            </a:pPr>
            <a:r>
              <a:rPr lang="es-ES" sz="4400" b="1" dirty="0"/>
              <a:t>en espíritu, alma y cuerpo   </a:t>
            </a:r>
          </a:p>
          <a:p>
            <a:pPr algn="ctr">
              <a:buNone/>
            </a:pPr>
            <a:r>
              <a:rPr lang="es-ES" sz="4400" b="1" dirty="0"/>
              <a:t>separados para el Señor, sellados para el Dios.</a:t>
            </a:r>
          </a:p>
          <a:p>
            <a:pPr algn="ctr">
              <a:buNone/>
            </a:pPr>
            <a:r>
              <a:rPr lang="es-ES" sz="4400" b="1" dirty="0"/>
              <a:t>Separados para el Señor, sin arruga y mancha</a:t>
            </a:r>
          </a:p>
          <a:p>
            <a:pPr algn="ctr">
              <a:buNone/>
            </a:pPr>
            <a:r>
              <a:rPr lang="es-ES" sz="4400" b="1" dirty="0"/>
              <a:t>Separados para el Señor, canales de su nombre ser.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b="1" dirty="0">
                <a:hlinkClick r:id="rId2" action="ppaction://hlinksldjump"/>
              </a:rPr>
              <a:t>SEPULTÓ MIS PECADOS EN LO PROFUNDO DEL MAR</a:t>
            </a: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Sepultó mis pecados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en lo profundo del mar</a:t>
            </a:r>
            <a:br>
              <a:rPr lang="es-ES" sz="3600" b="1" dirty="0"/>
            </a:br>
            <a:r>
              <a:rPr lang="es-ES" sz="3600" b="1" dirty="0"/>
              <a:t>mi culpa llevó muy lejos</a:t>
            </a:r>
            <a:br>
              <a:rPr lang="es-ES" sz="3600" b="1" dirty="0"/>
            </a:br>
            <a:r>
              <a:rPr lang="es-ES" sz="3600" b="1" dirty="0"/>
              <a:t>tan lejos como el Oeste del Este</a:t>
            </a:r>
            <a:br>
              <a:rPr lang="es-ES" sz="3600" b="1" dirty="0"/>
            </a:br>
            <a:r>
              <a:rPr lang="es-ES" sz="3600" b="1" dirty="0"/>
              <a:t>mis rebeliones quitaste de mí</a:t>
            </a:r>
            <a:br>
              <a:rPr lang="es-ES" sz="3600" b="1" dirty="0"/>
            </a:br>
            <a:r>
              <a:rPr lang="es-ES" sz="3600" b="1" dirty="0"/>
              <a:t>de tu clemencia hablaré</a:t>
            </a:r>
            <a:br>
              <a:rPr lang="es-ES" sz="3600" b="1" dirty="0"/>
            </a:br>
            <a:r>
              <a:rPr lang="es-ES" sz="3600" b="1" dirty="0"/>
              <a:t>cantaré de tu gracia</a:t>
            </a:r>
            <a:br>
              <a:rPr lang="es-ES" sz="3600" b="1" dirty="0"/>
            </a:br>
            <a:r>
              <a:rPr lang="es-ES" sz="3600" b="1" dirty="0"/>
              <a:t>caminaré en tu libertad</a:t>
            </a:r>
            <a:br>
              <a:rPr lang="es-ES" sz="3600" b="1" dirty="0"/>
            </a:br>
            <a:r>
              <a:rPr lang="es-ES" sz="3600" b="1" dirty="0"/>
              <a:t>viviré en la sublime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Luz de tu amor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Porque yo sé que libre soy</a:t>
            </a:r>
            <a:endParaRPr lang="es-ES" sz="4000" b="1" dirty="0"/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SEREMOS TRANSFORMADOS 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/Seremos transformados///</a:t>
            </a:r>
          </a:p>
          <a:p>
            <a:pPr algn="ctr">
              <a:buNone/>
            </a:pPr>
            <a:r>
              <a:rPr lang="es-ES" sz="4400" b="1" dirty="0"/>
              <a:t>De mortal a su inmortalidad</a:t>
            </a:r>
          </a:p>
          <a:p>
            <a:pPr algn="ctr">
              <a:buNone/>
            </a:pPr>
            <a:r>
              <a:rPr lang="es-ES" sz="4400" b="1" dirty="0"/>
              <a:t>En un abrir y cerrar de ojos.</a:t>
            </a:r>
          </a:p>
          <a:p>
            <a:pPr algn="ctr">
              <a:buNone/>
            </a:pPr>
            <a:r>
              <a:rPr lang="es-ES" sz="4400" b="1" dirty="0"/>
              <a:t>/Os digo un misterio//</a:t>
            </a:r>
          </a:p>
          <a:p>
            <a:pPr algn="ctr">
              <a:buNone/>
            </a:pPr>
            <a:r>
              <a:rPr lang="es-ES" sz="4400" b="1" dirty="0"/>
              <a:t>/No todos dormiremos//</a:t>
            </a:r>
          </a:p>
          <a:p>
            <a:pPr algn="ctr">
              <a:buNone/>
            </a:pPr>
            <a:r>
              <a:rPr lang="es-ES" sz="4400" b="1" dirty="0"/>
              <a:t>seremos transformados </a:t>
            </a:r>
          </a:p>
          <a:p>
            <a:pPr algn="ctr">
              <a:buNone/>
            </a:pPr>
            <a:r>
              <a:rPr lang="es-ES" sz="4400" b="1" dirty="0"/>
              <a:t>En un abrir y cerrar de ojos.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/Se tocará la trompeta//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/Los muertos serán resucitados 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seremos transformados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En un abrir y cerrar de ojos</a:t>
            </a:r>
          </a:p>
          <a:p>
            <a:pPr algn="ctr">
              <a:spcBef>
                <a:spcPts val="0"/>
              </a:spcBef>
              <a:buNone/>
            </a:pPr>
            <a:endParaRPr lang="es-ES" sz="4400" b="1" dirty="0"/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/Dónde está oh muerte tu aguijón//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Dónde oh sepulcro tu victoria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Donde esta Oh muerte tu aguijón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400" b="1" dirty="0"/>
              <a:t>¡Sorbida es la muerte en victoria!</a:t>
            </a:r>
            <a:endParaRPr lang="es-ES" sz="4800" b="1" dirty="0"/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/>
              <a:t>/ la puerta de mi corazón </a:t>
            </a:r>
          </a:p>
          <a:p>
            <a:pPr algn="ctr">
              <a:buNone/>
            </a:pPr>
            <a:r>
              <a:rPr lang="es-ES" sz="4000" b="1" dirty="0"/>
              <a:t>Y dejo que Dios fluya en mi /</a:t>
            </a:r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r>
              <a:rPr lang="es-ES" sz="4000" b="1" dirty="0"/>
              <a:t>/Entiendo que solo el me cambiara </a:t>
            </a:r>
          </a:p>
          <a:p>
            <a:pPr algn="ctr">
              <a:buNone/>
            </a:pPr>
            <a:r>
              <a:rPr lang="es-ES" sz="4000" b="1" dirty="0"/>
              <a:t>Si dejo a Dios obrar en mi/ </a:t>
            </a:r>
          </a:p>
          <a:p>
            <a:pPr algn="ctr">
              <a:buNone/>
            </a:pP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 </a:t>
            </a:r>
          </a:p>
          <a:p>
            <a:pPr algn="ctr">
              <a:buNone/>
            </a:pPr>
            <a:endParaRPr lang="es-ES" sz="3400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0"/>
            <a:ext cx="8643999" cy="6715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SI ABRO LA PUERTA 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Si abro la puerta de mi corazón </a:t>
            </a:r>
          </a:p>
          <a:p>
            <a:pPr algn="ctr">
              <a:buNone/>
            </a:pPr>
            <a:r>
              <a:rPr lang="es-ES" sz="5400" b="1" dirty="0"/>
              <a:t>Y dejo que Dios fluya en mí </a:t>
            </a:r>
          </a:p>
          <a:p>
            <a:pPr algn="ctr">
              <a:buNone/>
            </a:pPr>
            <a:r>
              <a:rPr lang="es-ES" sz="5400" b="1" dirty="0"/>
              <a:t>/entiendo que solo él me cambiará</a:t>
            </a:r>
          </a:p>
          <a:p>
            <a:pPr algn="ctr">
              <a:buNone/>
            </a:pPr>
            <a:r>
              <a:rPr lang="es-ES" sz="5400" b="1" dirty="0"/>
              <a:t>Si dejo a Dios obrar en mí//  </a:t>
            </a:r>
          </a:p>
          <a:p>
            <a:pPr algn="ctr">
              <a:buNone/>
            </a:pPr>
            <a:r>
              <a:rPr lang="es-ES" sz="5400" b="1" dirty="0"/>
              <a:t> 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100" b="1" dirty="0">
                <a:hlinkClick r:id="rId2" action="ppaction://hlinksldjump"/>
              </a:rPr>
              <a:t>SI BUSCAS PRIMERO A DIOS</a:t>
            </a:r>
            <a:endParaRPr lang="es-ES" sz="4100" b="1" dirty="0"/>
          </a:p>
          <a:p>
            <a:pPr algn="ctr">
              <a:buNone/>
            </a:pPr>
            <a:r>
              <a:rPr lang="es-ES" sz="4100" b="1" dirty="0"/>
              <a:t>Si buscas primero a Dios, nada  te faltará</a:t>
            </a:r>
          </a:p>
          <a:p>
            <a:pPr algn="ctr">
              <a:buNone/>
            </a:pPr>
            <a:r>
              <a:rPr lang="es-ES" sz="4100" b="1" dirty="0"/>
              <a:t>Toda tu necesidad, Cristo la suplirá </a:t>
            </a:r>
          </a:p>
          <a:p>
            <a:pPr algn="ctr">
              <a:buNone/>
            </a:pPr>
            <a:r>
              <a:rPr lang="es-ES" sz="4100" b="1" dirty="0"/>
              <a:t>Nada en el mundo podrá, quitar tu felicidad.</a:t>
            </a:r>
          </a:p>
          <a:p>
            <a:pPr algn="ctr">
              <a:buNone/>
            </a:pPr>
            <a:r>
              <a:rPr lang="es-ES" sz="4100" b="1" dirty="0"/>
              <a:t>/Es Cristo quien te ayudará </a:t>
            </a:r>
          </a:p>
          <a:p>
            <a:pPr algn="ctr">
              <a:buNone/>
            </a:pPr>
            <a:r>
              <a:rPr lang="es-ES" sz="4100" b="1" dirty="0"/>
              <a:t>Su mano te sostendrá//</a:t>
            </a:r>
          </a:p>
          <a:p>
            <a:pPr algn="ctr">
              <a:buNone/>
            </a:pPr>
            <a:r>
              <a:rPr lang="es-ES" sz="4100" b="1" dirty="0"/>
              <a:t>/Vida en Cristo, vida en él </a:t>
            </a:r>
          </a:p>
          <a:p>
            <a:pPr algn="ctr">
              <a:buNone/>
            </a:pPr>
            <a:r>
              <a:rPr lang="es-ES" sz="4100" b="1" dirty="0"/>
              <a:t>Tus ansiedades El las quitará//</a:t>
            </a:r>
          </a:p>
          <a:p>
            <a:pPr algn="ctr">
              <a:buNone/>
            </a:pPr>
            <a:endParaRPr lang="es-ES" sz="41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SI CIERRO LA PUERTA</a:t>
            </a:r>
            <a:endParaRPr lang="es-ES" sz="4200" b="1" dirty="0"/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Si cierro la puerta a la opresión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Una nueva puerta se abre ante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Aprendiendo el poder de la expresión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Mostrando al mundo lo que ha de ser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Viviendo la vida de un Rey que reina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Gozándome por lo que dentro hay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Cambiando la atmósfera a mi alrededor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Por esa nueva puerta entrando estoy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600" b="1" dirty="0">
                <a:hlinkClick r:id="rId2" action="ppaction://hlinksldjump"/>
              </a:rPr>
              <a:t>SI CRISTO ME LIBERTO</a:t>
            </a:r>
            <a:endParaRPr lang="es-ES" sz="3600" b="1" dirty="0"/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/Si Cristo me libertó//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De todo me libertó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Su Espíritu ya mora en mí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Con gozo yo le alabo sí,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Librado soy de condenación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 cuando viene el tentador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Yo voy a mi Salvador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El diablo no puede más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Gloria Aleluya le amaré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Por siempre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3600" b="1" dirty="0"/>
              <a:t>Ya dejo al mundo atrás</a:t>
            </a:r>
            <a:endParaRPr lang="es-ES" sz="5400" b="1" dirty="0"/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/>
              <a:t>Y cuando viene el tentador </a:t>
            </a:r>
          </a:p>
          <a:p>
            <a:pPr algn="ctr">
              <a:buNone/>
            </a:pPr>
            <a:r>
              <a:rPr lang="es-ES" sz="5400" b="1" dirty="0"/>
              <a:t>Yo voy a mi Salvador</a:t>
            </a:r>
          </a:p>
          <a:p>
            <a:pPr algn="ctr">
              <a:buNone/>
            </a:pPr>
            <a:r>
              <a:rPr lang="es-ES" sz="5400" b="1" dirty="0"/>
              <a:t>El diablo no puede más</a:t>
            </a:r>
          </a:p>
          <a:p>
            <a:pPr algn="ctr">
              <a:buNone/>
            </a:pPr>
            <a:r>
              <a:rPr lang="es-ES" sz="5400" b="1" dirty="0"/>
              <a:t>/Gloria, Aleluya,</a:t>
            </a:r>
          </a:p>
          <a:p>
            <a:pPr algn="ctr">
              <a:buNone/>
            </a:pPr>
            <a:r>
              <a:rPr lang="es-ES" sz="5400" b="1" dirty="0"/>
              <a:t>Le alabará por siempre</a:t>
            </a:r>
          </a:p>
          <a:p>
            <a:pPr algn="ctr">
              <a:buNone/>
            </a:pPr>
            <a:r>
              <a:rPr lang="es-ES" sz="5400" b="1" dirty="0"/>
              <a:t>Yo dejo el mundo atrás//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SI CRUZANDO EL DESIERTO</a:t>
            </a:r>
            <a:endParaRPr lang="es-ES" sz="4600" b="1" dirty="0"/>
          </a:p>
          <a:p>
            <a:pPr algn="ctr">
              <a:buNone/>
            </a:pPr>
            <a:r>
              <a:rPr lang="es-ES" sz="4600" b="1" dirty="0"/>
              <a:t>Si cruzando el desierto</a:t>
            </a:r>
          </a:p>
          <a:p>
            <a:pPr algn="ctr">
              <a:buNone/>
            </a:pPr>
            <a:r>
              <a:rPr lang="es-ES" sz="4600" b="1" dirty="0"/>
              <a:t>Estas vacío y sediento</a:t>
            </a:r>
          </a:p>
          <a:p>
            <a:pPr algn="ctr">
              <a:buNone/>
            </a:pPr>
            <a:r>
              <a:rPr lang="es-ES" sz="4600" b="1" dirty="0"/>
              <a:t>Un oasis es la casa de Dios</a:t>
            </a:r>
          </a:p>
          <a:p>
            <a:pPr algn="ctr">
              <a:buNone/>
            </a:pPr>
            <a:r>
              <a:rPr lang="es-ES" sz="4600" b="1" dirty="0"/>
              <a:t>Donde saciarás tu sed</a:t>
            </a:r>
          </a:p>
          <a:p>
            <a:pPr algn="ctr">
              <a:buNone/>
            </a:pPr>
            <a:r>
              <a:rPr lang="es-ES" sz="4600" b="1" dirty="0"/>
              <a:t>Deja q las alabanzas llenen todo tu Ser</a:t>
            </a:r>
          </a:p>
          <a:p>
            <a:pPr algn="ctr">
              <a:buNone/>
            </a:pPr>
            <a:r>
              <a:rPr lang="es-ES" sz="4600" b="1" dirty="0"/>
              <a:t>Es una muestra del cielo en la tierra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Así como los Ángeles</a:t>
            </a:r>
          </a:p>
          <a:p>
            <a:pPr algn="ctr">
              <a:buNone/>
            </a:pPr>
            <a:r>
              <a:rPr lang="es-ES" sz="4800" b="1" dirty="0"/>
              <a:t>Aman alabar a Dios</a:t>
            </a:r>
          </a:p>
          <a:p>
            <a:pPr algn="ctr">
              <a:buNone/>
            </a:pPr>
            <a:r>
              <a:rPr lang="es-ES" sz="4800" b="1" dirty="0"/>
              <a:t>Levantemos nuestras manos a Jesús</a:t>
            </a:r>
          </a:p>
          <a:p>
            <a:pPr algn="ctr">
              <a:buNone/>
            </a:pPr>
            <a:r>
              <a:rPr lang="es-ES" sz="4800" b="1" dirty="0"/>
              <a:t>Uniendo nuestras voces</a:t>
            </a:r>
          </a:p>
          <a:p>
            <a:pPr algn="ctr">
              <a:buNone/>
            </a:pPr>
            <a:r>
              <a:rPr lang="es-ES" sz="4800" b="1" dirty="0"/>
              <a:t>Proclamando al Salvador</a:t>
            </a:r>
          </a:p>
          <a:p>
            <a:pPr algn="ctr">
              <a:buNone/>
            </a:pPr>
            <a:r>
              <a:rPr lang="es-ES" sz="4800" b="1" dirty="0"/>
              <a:t>Es una muestra del Cielo en la Tierra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>
                <a:hlinkClick r:id="rId2" action="ppaction://hlinksldjump"/>
              </a:rPr>
              <a:t>SI EL </a:t>
            </a:r>
            <a:r>
              <a:rPr lang="es-ES" sz="6600" b="1" dirty="0">
                <a:hlinkClick r:id="rId2" action="ppaction://hlinksldjump"/>
              </a:rPr>
              <a:t>SEÑOR</a:t>
            </a:r>
            <a:r>
              <a:rPr lang="es-ES" sz="6000" b="1" dirty="0">
                <a:hlinkClick r:id="rId2" action="ppaction://hlinksldjump"/>
              </a:rPr>
              <a:t> NO CONSTRUYE</a:t>
            </a:r>
            <a:endParaRPr lang="es-ES" sz="6000" b="1" dirty="0"/>
          </a:p>
          <a:p>
            <a:pPr algn="ctr">
              <a:buNone/>
            </a:pPr>
            <a:r>
              <a:rPr lang="es-ES" sz="6000" b="1" dirty="0"/>
              <a:t>Si el Señor no construye la casa</a:t>
            </a:r>
          </a:p>
          <a:p>
            <a:pPr algn="ctr">
              <a:buNone/>
            </a:pPr>
            <a:r>
              <a:rPr lang="es-ES" sz="6000" b="1" dirty="0"/>
              <a:t>En vano se cansan los constructores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Si el Señor no guarda la ciudad</a:t>
            </a:r>
          </a:p>
          <a:p>
            <a:pPr algn="ctr">
              <a:buNone/>
            </a:pPr>
            <a:r>
              <a:rPr lang="es-ES" sz="4800" b="1" dirty="0"/>
              <a:t>En vano vigilan los centinelas</a:t>
            </a:r>
          </a:p>
          <a:p>
            <a:pPr algn="ctr">
              <a:buNone/>
            </a:pPr>
            <a:r>
              <a:rPr lang="es-ES" sz="4800" b="1" dirty="0"/>
              <a:t>Si el Señor no guarda la ciudad</a:t>
            </a:r>
          </a:p>
          <a:p>
            <a:pPr algn="ctr">
              <a:buNone/>
            </a:pPr>
            <a:r>
              <a:rPr lang="es-ES" sz="4800" b="1" dirty="0"/>
              <a:t>En vano madrugáis al levantaros</a:t>
            </a:r>
          </a:p>
          <a:p>
            <a:pPr algn="ctr">
              <a:buNone/>
            </a:pPr>
            <a:r>
              <a:rPr lang="es-ES" sz="4800" b="1" dirty="0"/>
              <a:t>El descanso retrasáis por conseguir el pan</a:t>
            </a:r>
          </a:p>
          <a:p>
            <a:pPr algn="ctr">
              <a:buNone/>
            </a:pPr>
            <a:r>
              <a:rPr lang="es-ES" sz="4800" b="1" dirty="0"/>
              <a:t>/Dios lo da a sus amigos</a:t>
            </a:r>
          </a:p>
          <a:p>
            <a:pPr algn="ctr">
              <a:buNone/>
            </a:pPr>
            <a:r>
              <a:rPr lang="es-ES" sz="4800" b="1" dirty="0"/>
              <a:t>Mientras duerman//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/>
              <a:t>Un don del Señor</a:t>
            </a:r>
          </a:p>
          <a:p>
            <a:pPr algn="ctr">
              <a:buNone/>
            </a:pPr>
            <a:r>
              <a:rPr lang="es-ES" sz="4800" b="1" dirty="0"/>
              <a:t>Son los hijos</a:t>
            </a:r>
          </a:p>
          <a:p>
            <a:pPr algn="ctr">
              <a:buNone/>
            </a:pPr>
            <a:r>
              <a:rPr lang="es-ES" sz="4800" b="1" dirty="0"/>
              <a:t>Son como flechas</a:t>
            </a:r>
          </a:p>
          <a:p>
            <a:pPr algn="ctr">
              <a:buNone/>
            </a:pPr>
            <a:r>
              <a:rPr lang="es-ES" sz="4800" b="1" dirty="0"/>
              <a:t>En manos de un guerrero</a:t>
            </a:r>
          </a:p>
          <a:p>
            <a:pPr algn="ctr">
              <a:buNone/>
            </a:pPr>
            <a:r>
              <a:rPr lang="es-ES" sz="4800" b="1" dirty="0"/>
              <a:t>Dichoso el hombre</a:t>
            </a:r>
          </a:p>
          <a:p>
            <a:pPr algn="ctr">
              <a:buNone/>
            </a:pPr>
            <a:r>
              <a:rPr lang="es-ES" sz="4800" b="1" dirty="0"/>
              <a:t>Que tiene llena su aljaba</a:t>
            </a:r>
          </a:p>
          <a:p>
            <a:pPr algn="ctr">
              <a:buNone/>
            </a:pPr>
            <a:r>
              <a:rPr lang="es-ES" sz="4800" b="1" dirty="0"/>
              <a:t>No temerá  cuando llegue</a:t>
            </a:r>
          </a:p>
          <a:p>
            <a:pPr algn="ctr">
              <a:buNone/>
            </a:pPr>
            <a:r>
              <a:rPr lang="es-ES" sz="4800" b="1" dirty="0"/>
              <a:t>El enemigo</a:t>
            </a:r>
          </a:p>
          <a:p>
            <a:pPr algn="ctr">
              <a:buNone/>
            </a:pPr>
            <a:r>
              <a:rPr lang="es-ES" sz="4800" b="1" dirty="0"/>
              <a:t> 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1"/>
          </a:xfrm>
        </p:spPr>
        <p:txBody>
          <a:bodyPr/>
          <a:lstStyle/>
          <a:p>
            <a:pPr algn="ctr">
              <a:buNone/>
            </a:pPr>
            <a:r>
              <a:rPr lang="es-ES" sz="2800" b="1" dirty="0">
                <a:hlinkClick r:id="rId2" action="ppaction://hlinksldjump"/>
              </a:rPr>
              <a:t>ACLAMAD A DIOS CON ALEGRÍA TODA LA TIERRA </a:t>
            </a:r>
            <a:endParaRPr lang="es-ES" sz="4000" dirty="0"/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Aclamad a Dios con alegría toda la tierra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Cantad la gloria de su nombre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Poned gloria en su alabanza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Decid a Dios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 Cuan asombrosas son tus obras 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//Toda la tierra te adorará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Toda la tierra canta tu nombre //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>
                <a:hlinkClick r:id="rId2" action="ppaction://hlinksldjump"/>
              </a:rPr>
              <a:t>SI EN VERDAD ME ALABAS</a:t>
            </a:r>
            <a:endParaRPr lang="es-ES" sz="4300" b="1" dirty="0"/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Si en verdad me alabas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Es más que solo un canto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Más que música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Melodía sin palabras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Si en verdad me alabas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Como debes de alabar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Que corra la justicia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Como un arroyo</a:t>
            </a:r>
          </a:p>
          <a:p>
            <a:pPr algn="ctr">
              <a:spcBef>
                <a:spcPts val="0"/>
              </a:spcBef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Que corra la justicia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Como arroyo impetuoso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Que tu vida sea luz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Tu camino rectitud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Con corazón y manos limpias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Vida sagrada es una alabanza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Y al limpio lo hará cantar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/Que corra la justicia///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300" b="1" dirty="0"/>
              <a:t>Como un arroyo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SI GOZARE</a:t>
            </a:r>
            <a:endParaRPr lang="es-ES" sz="4400" b="1" dirty="0"/>
          </a:p>
          <a:p>
            <a:pPr algn="ctr">
              <a:buNone/>
            </a:pP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Si gozaré, gozaré en Jesús///</a:t>
            </a:r>
          </a:p>
          <a:p>
            <a:pPr algn="ctr">
              <a:buNone/>
            </a:pPr>
            <a:r>
              <a:rPr lang="es-ES" sz="4400" b="1" dirty="0"/>
              <a:t>gozare en Jesús mi Salvador 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700" b="1" dirty="0">
                <a:hlinkClick r:id="rId2" action="ppaction://hlinksldjump"/>
              </a:rPr>
              <a:t>SI ME FUERE HOY</a:t>
            </a:r>
            <a:endParaRPr lang="es-ES" sz="4700" b="1" dirty="0"/>
          </a:p>
          <a:p>
            <a:pPr algn="ctr">
              <a:buNone/>
            </a:pPr>
            <a:r>
              <a:rPr lang="es-ES" sz="4700" b="1" dirty="0"/>
              <a:t>Si me fuere hoy, volveré otra vez///</a:t>
            </a:r>
          </a:p>
          <a:p>
            <a:pPr algn="ctr">
              <a:buNone/>
            </a:pPr>
            <a:r>
              <a:rPr lang="es-ES" sz="4700" b="1" dirty="0"/>
              <a:t>Jesús dijo volveré otra vez.</a:t>
            </a:r>
          </a:p>
          <a:p>
            <a:pPr algn="ctr">
              <a:buNone/>
            </a:pPr>
            <a:r>
              <a:rPr lang="es-ES" sz="4700" b="1" dirty="0"/>
              <a:t>Y si puedes oir la trompeta suena ya </a:t>
            </a:r>
          </a:p>
          <a:p>
            <a:pPr algn="ctr">
              <a:buNone/>
            </a:pPr>
            <a:r>
              <a:rPr lang="es-ES" sz="4700" b="1" dirty="0"/>
              <a:t>El ha vuelto ya y en las nubes vive ya</a:t>
            </a:r>
          </a:p>
          <a:p>
            <a:pPr algn="ctr">
              <a:buNone/>
            </a:pPr>
            <a:r>
              <a:rPr lang="es-ES" sz="4700" b="1" dirty="0"/>
              <a:t>Y si puedes oir la trompeta suena ya</a:t>
            </a:r>
          </a:p>
          <a:p>
            <a:pPr algn="ctr">
              <a:buNone/>
            </a:pPr>
            <a:r>
              <a:rPr lang="es-ES" sz="4700" b="1" dirty="0"/>
              <a:t>Jesús dijo volveré otra vez</a:t>
            </a:r>
          </a:p>
          <a:p>
            <a:pPr algn="ctr">
              <a:buNone/>
            </a:pPr>
            <a:endParaRPr lang="es-ES" sz="47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>
                <a:hlinkClick r:id="rId2" action="ppaction://hlinksldjump"/>
              </a:rPr>
              <a:t>SI MI PUEBLO SE HUMILLARE </a:t>
            </a:r>
            <a:endParaRPr lang="es-ES" sz="4000" b="1" dirty="0"/>
          </a:p>
          <a:p>
            <a:pPr algn="ctr">
              <a:buNone/>
            </a:pPr>
            <a:r>
              <a:rPr lang="es-ES" sz="4000" b="1" dirty="0"/>
              <a:t>Si mi pueblo se humillare y orare a mí,</a:t>
            </a:r>
          </a:p>
          <a:p>
            <a:pPr algn="ctr">
              <a:buNone/>
            </a:pPr>
            <a:r>
              <a:rPr lang="es-ES" sz="4000" b="1" dirty="0"/>
              <a:t>Si mi rostro buscaren convirtiéndose</a:t>
            </a:r>
          </a:p>
          <a:p>
            <a:pPr algn="ctr">
              <a:buNone/>
            </a:pPr>
            <a:r>
              <a:rPr lang="es-ES" sz="4000" b="1" dirty="0"/>
              <a:t>de su maldad</a:t>
            </a:r>
          </a:p>
          <a:p>
            <a:pPr algn="ctr">
              <a:buNone/>
            </a:pPr>
            <a:r>
              <a:rPr lang="es-ES" sz="4000" b="1" dirty="0"/>
              <a:t>De los cielos oiré y sus pecados perdonaré</a:t>
            </a:r>
          </a:p>
          <a:p>
            <a:pPr algn="ctr">
              <a:buNone/>
            </a:pPr>
            <a:r>
              <a:rPr lang="es-ES" sz="4000" b="1" dirty="0"/>
              <a:t>De los cielos oiré y su tierra sanaré </a:t>
            </a:r>
          </a:p>
          <a:p>
            <a:pPr algn="ctr">
              <a:buNone/>
            </a:pPr>
            <a:r>
              <a:rPr lang="es-ES" sz="4000" b="1" dirty="0"/>
              <a:t>Señor sánala, nuestra tierra es</a:t>
            </a:r>
          </a:p>
          <a:p>
            <a:pPr algn="ctr">
              <a:buNone/>
            </a:pPr>
            <a:r>
              <a:rPr lang="es-ES" sz="4000" b="1" dirty="0"/>
              <a:t>Oye el clamor y vuelva nuestra nación a ti </a:t>
            </a:r>
          </a:p>
          <a:p>
            <a:pPr algn="ctr">
              <a:buNone/>
            </a:pPr>
            <a:r>
              <a:rPr lang="es-ES" sz="4000" b="1" dirty="0"/>
              <a:t>Señor sánala, oye Oh Dios y sánala</a:t>
            </a:r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Perdona el pecado y nuestra tierra sana</a:t>
            </a:r>
          </a:p>
          <a:p>
            <a:pPr algn="ctr">
              <a:buNone/>
            </a:pPr>
            <a:r>
              <a:rPr lang="es-ES" sz="4400" b="1" dirty="0"/>
              <a:t>Nos postramos ante ti en humildad</a:t>
            </a:r>
          </a:p>
          <a:p>
            <a:pPr algn="ctr">
              <a:buNone/>
            </a:pPr>
            <a:r>
              <a:rPr lang="es-ES" sz="4400" b="1" dirty="0"/>
              <a:t>Ante ti para orar, buscaremos tu rostro </a:t>
            </a:r>
          </a:p>
          <a:p>
            <a:pPr algn="ctr">
              <a:buNone/>
            </a:pPr>
            <a:r>
              <a:rPr lang="es-ES" sz="4400" b="1" dirty="0"/>
              <a:t>Dejaremos nuestra maldad</a:t>
            </a:r>
          </a:p>
          <a:p>
            <a:pPr algn="ctr">
              <a:buNone/>
            </a:pPr>
            <a:r>
              <a:rPr lang="es-ES" sz="4400" b="1" dirty="0"/>
              <a:t>De los cielos oiré y su pecado perdonaré</a:t>
            </a:r>
          </a:p>
          <a:p>
            <a:pPr algn="ctr">
              <a:buNone/>
            </a:pPr>
            <a:r>
              <a:rPr lang="es-ES" sz="4400" b="1" dirty="0"/>
              <a:t>De los cielos oiré y su tierra sanaré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SI PEREZCO, QUE PEREZCA</a:t>
            </a:r>
            <a:endParaRPr lang="es-ES" sz="4400" b="1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4400" b="1" dirty="0"/>
              <a:t>Si perezco, que perezca, </a:t>
            </a:r>
          </a:p>
          <a:p>
            <a:pPr algn="ctr">
              <a:buNone/>
            </a:pPr>
            <a:r>
              <a:rPr lang="es-ES" sz="4400" b="1" dirty="0"/>
              <a:t>yo entraré a ver al Rey </a:t>
            </a:r>
          </a:p>
          <a:p>
            <a:pPr algn="ctr">
              <a:buNone/>
            </a:pPr>
            <a:r>
              <a:rPr lang="es-ES" sz="4400" b="1" dirty="0"/>
              <a:t>En pruebas duras, tribulaciones,</a:t>
            </a:r>
          </a:p>
          <a:p>
            <a:pPr algn="ctr">
              <a:buNone/>
            </a:pPr>
            <a:r>
              <a:rPr lang="es-ES" sz="4400" b="1" dirty="0"/>
              <a:t>Persecuciones, problemas y todo, </a:t>
            </a:r>
          </a:p>
          <a:p>
            <a:pPr algn="ctr">
              <a:buNone/>
            </a:pPr>
            <a:r>
              <a:rPr lang="es-ES" sz="4400" b="1" dirty="0"/>
              <a:t>yo voy a ver al Rey 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SI PUDIERA PINTAR UN DIBUJO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Si pudiera pintar un dibujo </a:t>
            </a:r>
          </a:p>
          <a:p>
            <a:pPr algn="ctr">
              <a:buNone/>
            </a:pPr>
            <a:r>
              <a:rPr lang="es-ES" sz="4200" b="1" dirty="0"/>
              <a:t>De mi precioso Señor, </a:t>
            </a:r>
          </a:p>
          <a:p>
            <a:pPr algn="ctr">
              <a:buNone/>
            </a:pPr>
            <a:r>
              <a:rPr lang="es-ES" sz="4200" b="1" dirty="0"/>
              <a:t>Mostraría un varón y una doncella </a:t>
            </a:r>
          </a:p>
          <a:p>
            <a:pPr algn="ctr">
              <a:buNone/>
            </a:pPr>
            <a:r>
              <a:rPr lang="es-ES" sz="4200" b="1" dirty="0"/>
              <a:t>/cumpliendo la palabra de Dios//</a:t>
            </a:r>
          </a:p>
          <a:p>
            <a:pPr algn="ctr">
              <a:buNone/>
            </a:pPr>
            <a:r>
              <a:rPr lang="es-ES" sz="4200" b="1" dirty="0"/>
              <a:t>Si pudiera escribir un poema</a:t>
            </a:r>
          </a:p>
          <a:p>
            <a:pPr algn="ctr">
              <a:buNone/>
            </a:pPr>
            <a:r>
              <a:rPr lang="es-ES" sz="4200" b="1" dirty="0"/>
              <a:t>Expresando la armonía de Dios</a:t>
            </a:r>
          </a:p>
          <a:p>
            <a:pPr algn="ctr">
              <a:buNone/>
            </a:pPr>
            <a:r>
              <a:rPr lang="es-ES" sz="4200" b="1" dirty="0"/>
              <a:t>Hablaría de la unión hallada</a:t>
            </a:r>
          </a:p>
          <a:p>
            <a:pPr algn="ctr">
              <a:buNone/>
            </a:pPr>
            <a:r>
              <a:rPr lang="es-ES" sz="4200" b="1" dirty="0"/>
              <a:t>/en el santo matrimonio//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/>
              <a:t>De todas las cosas del universo</a:t>
            </a:r>
          </a:p>
          <a:p>
            <a:pPr algn="ctr">
              <a:buNone/>
            </a:pPr>
            <a:r>
              <a:rPr lang="es-ES" sz="4300" b="1" dirty="0"/>
              <a:t>Que conmueve el corazón de Dios </a:t>
            </a:r>
          </a:p>
          <a:p>
            <a:pPr algn="ctr">
              <a:buNone/>
            </a:pPr>
            <a:r>
              <a:rPr lang="es-ES" sz="4300" b="1" dirty="0"/>
              <a:t>El misterio del varón y su esposa</a:t>
            </a:r>
          </a:p>
          <a:p>
            <a:pPr algn="ctr">
              <a:buNone/>
            </a:pPr>
            <a:r>
              <a:rPr lang="es-ES" sz="4300" b="1" dirty="0"/>
              <a:t>Revela su amor, la plenitud de su amor</a:t>
            </a:r>
          </a:p>
          <a:p>
            <a:pPr algn="ctr">
              <a:buNone/>
            </a:pPr>
            <a:r>
              <a:rPr lang="es-ES" sz="4300" b="1" dirty="0"/>
              <a:t>Por siglos innumerados </a:t>
            </a:r>
          </a:p>
          <a:p>
            <a:pPr algn="ctr">
              <a:buNone/>
            </a:pPr>
            <a:r>
              <a:rPr lang="es-ES" sz="4300" b="1" dirty="0"/>
              <a:t>Dios ha deseado mostrar </a:t>
            </a:r>
          </a:p>
          <a:p>
            <a:pPr algn="ctr">
              <a:buNone/>
            </a:pPr>
            <a:r>
              <a:rPr lang="es-ES" sz="4300" b="1" dirty="0"/>
              <a:t>El amor que hay en su corazón </a:t>
            </a:r>
          </a:p>
          <a:p>
            <a:pPr algn="ctr">
              <a:buNone/>
            </a:pPr>
            <a:r>
              <a:rPr lang="es-ES" sz="4300" b="1" dirty="0"/>
              <a:t>Por la esposa que El desea conocer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/>
              <a:t>Por los montes y los valles</a:t>
            </a:r>
          </a:p>
          <a:p>
            <a:pPr algn="ctr">
              <a:buNone/>
            </a:pPr>
            <a:r>
              <a:rPr lang="es-ES" sz="3800" b="1" dirty="0"/>
              <a:t>Andando la vio</a:t>
            </a:r>
          </a:p>
          <a:p>
            <a:pPr algn="ctr">
              <a:buNone/>
            </a:pPr>
            <a:r>
              <a:rPr lang="es-ES" sz="3800" b="1" dirty="0"/>
              <a:t>Le llamó diciendo: Ven a mí </a:t>
            </a:r>
          </a:p>
          <a:p>
            <a:pPr algn="ctr">
              <a:buNone/>
            </a:pPr>
            <a:r>
              <a:rPr lang="es-ES" sz="3800" b="1" dirty="0"/>
              <a:t>Y, sí, le respondió.</a:t>
            </a:r>
          </a:p>
          <a:p>
            <a:pPr algn="ctr">
              <a:buNone/>
            </a:pPr>
            <a:r>
              <a:rPr lang="es-ES" sz="3800" b="1" dirty="0"/>
              <a:t>Se volvió y siguió detrás de El </a:t>
            </a:r>
          </a:p>
          <a:p>
            <a:pPr algn="ctr">
              <a:buNone/>
            </a:pPr>
            <a:r>
              <a:rPr lang="es-ES" sz="3800" b="1" dirty="0"/>
              <a:t>Aunque por sendas difícil de andar</a:t>
            </a:r>
          </a:p>
          <a:p>
            <a:pPr algn="ctr">
              <a:buNone/>
            </a:pPr>
            <a:r>
              <a:rPr lang="es-ES" sz="3800" b="1" dirty="0"/>
              <a:t>La corriente de amor que ella sintió </a:t>
            </a:r>
          </a:p>
          <a:p>
            <a:pPr algn="ctr">
              <a:buNone/>
            </a:pPr>
            <a:r>
              <a:rPr lang="es-ES" sz="3800" b="1" dirty="0"/>
              <a:t>Era profunda y muy real</a:t>
            </a:r>
          </a:p>
          <a:p>
            <a:pPr algn="ctr">
              <a:buNone/>
            </a:pPr>
            <a:r>
              <a:rPr lang="es-ES" sz="3800" b="1" dirty="0"/>
              <a:t>Aquella novia somos  </a:t>
            </a:r>
          </a:p>
          <a:p>
            <a:pPr algn="ctr">
              <a:buNone/>
            </a:pPr>
            <a:r>
              <a:rPr lang="es-ES" sz="3800" b="1" dirty="0"/>
              <a:t>Que Dios ha visto andar 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hlinkClick r:id="rId2" action="ppaction://hlinksldjump"/>
              </a:rPr>
              <a:t>ACLAMAD AL SEÑOR</a:t>
            </a:r>
            <a:endParaRPr lang="es-ES" b="1" dirty="0"/>
          </a:p>
          <a:p>
            <a:pPr algn="ctr">
              <a:buNone/>
            </a:pPr>
            <a:r>
              <a:rPr lang="es-ES" sz="3600" b="1" dirty="0"/>
              <a:t>Aclamad al Señor Toda la tierra</a:t>
            </a:r>
          </a:p>
          <a:p>
            <a:pPr algn="ctr">
              <a:buNone/>
            </a:pPr>
            <a:r>
              <a:rPr lang="es-ES" sz="3600" b="1" dirty="0"/>
              <a:t>Venid al Señor con alegría</a:t>
            </a:r>
          </a:p>
          <a:p>
            <a:pPr algn="ctr">
              <a:buNone/>
            </a:pPr>
            <a:r>
              <a:rPr lang="es-ES" sz="3600" b="1" dirty="0"/>
              <a:t>Acercaos a Él Con gritos de júbilo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Aclamad al Señor Toda la tierra</a:t>
            </a:r>
          </a:p>
          <a:p>
            <a:pPr algn="ctr">
              <a:buNone/>
            </a:pPr>
            <a:r>
              <a:rPr lang="es-ES" sz="3600" b="1" dirty="0"/>
              <a:t>Venid al Señor con alegría</a:t>
            </a:r>
          </a:p>
          <a:p>
            <a:pPr algn="ctr">
              <a:buNone/>
            </a:pPr>
            <a:r>
              <a:rPr lang="es-ES" sz="3600" b="1" dirty="0"/>
              <a:t>Porque el Señor es nuestro Dios, Y nosotros su pueblo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800" b="1" dirty="0"/>
              <a:t>El nos llama a seguirle a El</a:t>
            </a:r>
          </a:p>
          <a:p>
            <a:pPr algn="ctr">
              <a:buNone/>
            </a:pPr>
            <a:r>
              <a:rPr lang="es-ES" sz="3800" b="1" dirty="0"/>
              <a:t>Y a su amor manifestar</a:t>
            </a:r>
          </a:p>
          <a:p>
            <a:pPr algn="ctr">
              <a:buNone/>
            </a:pPr>
            <a:r>
              <a:rPr lang="es-ES" sz="3800" b="1" dirty="0"/>
              <a:t>Tomamos su mano en amorosa fe </a:t>
            </a:r>
          </a:p>
          <a:p>
            <a:pPr algn="ctr">
              <a:buNone/>
            </a:pPr>
            <a:r>
              <a:rPr lang="es-ES" sz="3800" b="1" dirty="0"/>
              <a:t>Confiando como guíe El </a:t>
            </a:r>
          </a:p>
          <a:p>
            <a:pPr algn="ctr">
              <a:buNone/>
            </a:pPr>
            <a:r>
              <a:rPr lang="es-ES" sz="3800" b="1" dirty="0"/>
              <a:t>Creyendo que a través de nuestro amor </a:t>
            </a:r>
          </a:p>
          <a:p>
            <a:pPr algn="ctr">
              <a:buNone/>
            </a:pPr>
            <a:r>
              <a:rPr lang="es-ES" sz="3800" b="1" dirty="0"/>
              <a:t>Vida nueva permanecerá</a:t>
            </a:r>
          </a:p>
          <a:p>
            <a:pPr algn="ctr">
              <a:buNone/>
            </a:pPr>
            <a:r>
              <a:rPr lang="es-ES" sz="3800" b="1" dirty="0"/>
              <a:t>Paso a paso andaremos por fe</a:t>
            </a:r>
          </a:p>
          <a:p>
            <a:pPr algn="ctr">
              <a:buNone/>
            </a:pPr>
            <a:r>
              <a:rPr lang="es-ES" sz="3800" b="1" dirty="0"/>
              <a:t>Apoyados de la fuerza de El </a:t>
            </a:r>
          </a:p>
          <a:p>
            <a:pPr algn="ctr">
              <a:buNone/>
            </a:pPr>
            <a:r>
              <a:rPr lang="es-ES" sz="3800" b="1" dirty="0"/>
              <a:t>Porque no sabemos de lo por venir </a:t>
            </a:r>
          </a:p>
          <a:p>
            <a:pPr algn="ctr">
              <a:buNone/>
            </a:pPr>
            <a:r>
              <a:rPr lang="es-ES" sz="3800" b="1" dirty="0"/>
              <a:t>Ni lo que el futuro trae</a:t>
            </a:r>
          </a:p>
          <a:p>
            <a:pPr algn="ctr">
              <a:buNone/>
            </a:pPr>
            <a:endParaRPr lang="es-ES" sz="38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6000" b="1" dirty="0">
                <a:hlinkClick r:id="rId2" action="ppaction://hlinksldjump"/>
              </a:rPr>
              <a:t>SI SALVO SOY</a:t>
            </a:r>
            <a:endParaRPr lang="es-ES" sz="6000" b="1" dirty="0"/>
          </a:p>
          <a:p>
            <a:pPr algn="ctr">
              <a:buNone/>
            </a:pPr>
            <a:r>
              <a:rPr lang="es-ES" sz="6000" b="1" dirty="0"/>
              <a:t>Si salvo soy, por su gran amor</a:t>
            </a:r>
          </a:p>
          <a:p>
            <a:pPr algn="ctr">
              <a:buNone/>
            </a:pPr>
            <a:r>
              <a:rPr lang="es-ES" sz="6000" b="1" dirty="0"/>
              <a:t>Oh gloria, gloria El me salvó</a:t>
            </a:r>
          </a:p>
          <a:p>
            <a:pPr algn="ctr">
              <a:buNone/>
            </a:pPr>
            <a:r>
              <a:rPr lang="es-ES" sz="6000" b="1" dirty="0"/>
              <a:t>Y todo a El, consagro hoy</a:t>
            </a:r>
          </a:p>
          <a:p>
            <a:pPr algn="ctr">
              <a:buNone/>
            </a:pPr>
            <a:r>
              <a:rPr lang="es-ES" sz="6000" b="1" dirty="0"/>
              <a:t>/si salvo soy//</a:t>
            </a:r>
          </a:p>
          <a:p>
            <a:pPr algn="ctr">
              <a:buNone/>
            </a:pPr>
            <a:endParaRPr lang="es-ES" sz="60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600" b="1" dirty="0">
                <a:hlinkClick r:id="rId2" action="ppaction://hlinksldjump"/>
              </a:rPr>
              <a:t>Si SALVO SOY SEGURO ESTOY</a:t>
            </a:r>
            <a:endParaRPr lang="es-ES" sz="5600" b="1" dirty="0"/>
          </a:p>
          <a:p>
            <a:pPr algn="ctr">
              <a:buNone/>
            </a:pPr>
            <a:r>
              <a:rPr lang="es-ES" sz="5600" b="1" dirty="0"/>
              <a:t>Si salvo soy seguro estoy//</a:t>
            </a:r>
          </a:p>
          <a:p>
            <a:pPr algn="ctr">
              <a:buNone/>
            </a:pPr>
            <a:r>
              <a:rPr lang="es-ES" sz="5600" b="1" dirty="0"/>
              <a:t>Si salvo soy seguro estoy en el espíritu de Dios</a:t>
            </a:r>
          </a:p>
          <a:p>
            <a:pPr algn="ctr">
              <a:buNone/>
            </a:pPr>
            <a:r>
              <a:rPr lang="es-ES" sz="5600" b="1" dirty="0"/>
              <a:t>Mis pecados son borrados si salvo soy</a:t>
            </a:r>
          </a:p>
          <a:p>
            <a:pPr algn="ctr">
              <a:buNone/>
            </a:pPr>
            <a:endParaRPr lang="es-ES" sz="5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300" b="1" dirty="0">
                <a:hlinkClick r:id="rId2" action="ppaction://hlinksldjump"/>
              </a:rPr>
              <a:t>SI SE HUMILLARE MI PUEBLO</a:t>
            </a:r>
            <a:endParaRPr lang="es-ES" sz="4300" b="1" dirty="0"/>
          </a:p>
          <a:p>
            <a:pPr algn="ctr">
              <a:buNone/>
            </a:pPr>
            <a:r>
              <a:rPr lang="es-ES" sz="4300" b="1" dirty="0"/>
              <a:t>Si se humillare mi pueblo </a:t>
            </a:r>
          </a:p>
          <a:p>
            <a:pPr algn="ctr">
              <a:buNone/>
            </a:pPr>
            <a:r>
              <a:rPr lang="es-ES" sz="4300" b="1" dirty="0"/>
              <a:t>Sobre el cual mi nombre es invocado </a:t>
            </a:r>
          </a:p>
          <a:p>
            <a:pPr algn="ctr">
              <a:buNone/>
            </a:pPr>
            <a:r>
              <a:rPr lang="es-ES" sz="4300" b="1" dirty="0"/>
              <a:t>Y orare y buscare mi rostro </a:t>
            </a:r>
          </a:p>
          <a:p>
            <a:pPr algn="ctr">
              <a:buNone/>
            </a:pPr>
            <a:r>
              <a:rPr lang="es-ES" sz="4300" b="1" dirty="0"/>
              <a:t>Y se convirtiere de sus malos caminos</a:t>
            </a:r>
          </a:p>
          <a:p>
            <a:pPr algn="ctr">
              <a:buNone/>
            </a:pPr>
            <a:r>
              <a:rPr lang="es-ES" sz="4300" b="1" dirty="0"/>
              <a:t>Entonces yo oiré desde los cielos </a:t>
            </a:r>
          </a:p>
          <a:p>
            <a:pPr algn="ctr">
              <a:buNone/>
            </a:pPr>
            <a:r>
              <a:rPr lang="es-ES" sz="4300" b="1" dirty="0"/>
              <a:t>Y perdonaré sus pecados </a:t>
            </a:r>
          </a:p>
          <a:p>
            <a:pPr algn="ctr">
              <a:buNone/>
            </a:pPr>
            <a:r>
              <a:rPr lang="es-ES" sz="4300" b="1" dirty="0"/>
              <a:t>Entonces yo oiré desde los cielos</a:t>
            </a:r>
          </a:p>
          <a:p>
            <a:pPr algn="ctr">
              <a:buNone/>
            </a:pPr>
            <a:r>
              <a:rPr lang="es-ES" sz="4300" b="1" dirty="0"/>
              <a:t>Y sanaré su tierra</a:t>
            </a:r>
          </a:p>
          <a:p>
            <a:pPr algn="ctr">
              <a:buNone/>
            </a:pPr>
            <a:endParaRPr lang="es-ES" sz="43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SIENTO UN DULCE ESPIRITU AQUÍ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/Siento un dulce Espíritu aquí</a:t>
            </a:r>
          </a:p>
          <a:p>
            <a:pPr algn="ctr">
              <a:buNone/>
            </a:pPr>
            <a:r>
              <a:rPr lang="es-ES" sz="4800" b="1" dirty="0"/>
              <a:t>Y yo se que es la presencia del Señor//</a:t>
            </a:r>
          </a:p>
          <a:p>
            <a:pPr algn="ctr">
              <a:buNone/>
            </a:pPr>
            <a:r>
              <a:rPr lang="es-ES" sz="4800" b="1" dirty="0"/>
              <a:t>Oh Santo Espíritu, ven cúbrenos</a:t>
            </a:r>
          </a:p>
          <a:p>
            <a:pPr algn="ctr">
              <a:buNone/>
            </a:pPr>
            <a:r>
              <a:rPr lang="es-ES" sz="4800" b="1" dirty="0"/>
              <a:t>Quédate con nosotros y llénanos de tu amor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SIN SANTIDAD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/Sin santidad nadie verá al Señor//</a:t>
            </a:r>
          </a:p>
          <a:p>
            <a:pPr algn="ctr">
              <a:buNone/>
            </a:pPr>
            <a:r>
              <a:rPr lang="es-ES" sz="5400" b="1" dirty="0"/>
              <a:t>Pero yo se, que le veré</a:t>
            </a:r>
          </a:p>
          <a:p>
            <a:pPr algn="ctr">
              <a:buNone/>
            </a:pPr>
            <a:r>
              <a:rPr lang="fr-FR" sz="5400" b="1" dirty="0"/>
              <a:t>Que le veré, que le veré 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Y con su Espíritu</a:t>
            </a:r>
          </a:p>
          <a:p>
            <a:pPr algn="ctr">
              <a:buNone/>
            </a:pPr>
            <a:r>
              <a:rPr lang="es-ES" sz="5400" b="1" dirty="0"/>
              <a:t>Me santifica El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SION ES EL LUGAR DE GOZO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Sión es el lugar de gozo </a:t>
            </a:r>
          </a:p>
          <a:p>
            <a:pPr algn="ctr">
              <a:buNone/>
            </a:pPr>
            <a:r>
              <a:rPr lang="es-ES" sz="5400" b="1" dirty="0"/>
              <a:t>Lugar de canción</a:t>
            </a:r>
          </a:p>
          <a:p>
            <a:pPr algn="ctr">
              <a:buNone/>
            </a:pPr>
            <a:r>
              <a:rPr lang="es-ES" sz="5400" b="1" dirty="0"/>
              <a:t>Sión es la morada del Señor</a:t>
            </a:r>
          </a:p>
          <a:p>
            <a:pPr algn="ctr">
              <a:buNone/>
            </a:pPr>
            <a:r>
              <a:rPr lang="es-ES" sz="5400" b="1" dirty="0"/>
              <a:t>Sión es lugar de alabanza,</a:t>
            </a:r>
          </a:p>
          <a:p>
            <a:pPr algn="ctr">
              <a:buNone/>
            </a:pPr>
            <a:r>
              <a:rPr lang="es-ES" sz="5400" b="1" dirty="0"/>
              <a:t>Lugar de adoración </a:t>
            </a:r>
          </a:p>
          <a:p>
            <a:pPr algn="ctr">
              <a:buNone/>
            </a:pPr>
            <a:r>
              <a:rPr lang="es-ES" sz="5400" b="1" dirty="0"/>
              <a:t>Sión es la morada del Señor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200" b="1" dirty="0"/>
              <a:t>Venid subamos al monte Sión </a:t>
            </a:r>
          </a:p>
          <a:p>
            <a:pPr algn="ctr">
              <a:buNone/>
            </a:pPr>
            <a:r>
              <a:rPr lang="es-ES" sz="5200" b="1" dirty="0"/>
              <a:t>/a la ciudad del gran Rey//</a:t>
            </a:r>
          </a:p>
          <a:p>
            <a:pPr algn="ctr">
              <a:buNone/>
            </a:pPr>
            <a:r>
              <a:rPr lang="es-ES" sz="5200" b="1" dirty="0"/>
              <a:t>Venid y subamos al Monte Sión</a:t>
            </a:r>
          </a:p>
          <a:p>
            <a:pPr algn="ctr">
              <a:buNone/>
            </a:pPr>
            <a:r>
              <a:rPr lang="es-ES" sz="5200" b="1" dirty="0"/>
              <a:t>A la ciudad el gran Rey </a:t>
            </a:r>
          </a:p>
          <a:p>
            <a:pPr algn="ctr">
              <a:buNone/>
            </a:pPr>
            <a:r>
              <a:rPr lang="es-ES" sz="5200" b="1" dirty="0"/>
              <a:t>Porque el Arca del testimonio </a:t>
            </a:r>
          </a:p>
          <a:p>
            <a:pPr algn="ctr">
              <a:buNone/>
            </a:pPr>
            <a:r>
              <a:rPr lang="es-ES" sz="5200" b="1" dirty="0"/>
              <a:t>En ella está </a:t>
            </a:r>
          </a:p>
          <a:p>
            <a:pPr algn="ctr">
              <a:buNone/>
            </a:pPr>
            <a:endParaRPr lang="es-ES" sz="52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900" b="1" dirty="0">
                <a:hlinkClick r:id="rId2" action="ppaction://hlinksldjump"/>
              </a:rPr>
              <a:t>SOLAMENTE EL AMOR DE JESUS</a:t>
            </a:r>
            <a:endParaRPr lang="es-ES" sz="3900" b="1" dirty="0"/>
          </a:p>
          <a:p>
            <a:pPr algn="ctr">
              <a:buNone/>
            </a:pPr>
            <a:r>
              <a:rPr lang="es-ES" sz="3900" b="1" dirty="0"/>
              <a:t>/Solamente el amor de Jesús///</a:t>
            </a:r>
          </a:p>
          <a:p>
            <a:pPr algn="ctr">
              <a:buNone/>
            </a:pPr>
            <a:r>
              <a:rPr lang="es-ES" sz="3900" b="1" dirty="0"/>
              <a:t>Puede cambiar, puede cambiar un corazón.</a:t>
            </a:r>
          </a:p>
          <a:p>
            <a:pPr algn="ctr">
              <a:buNone/>
            </a:pPr>
            <a:r>
              <a:rPr lang="es-ES" sz="3900" b="1" dirty="0"/>
              <a:t>/Cuántas veces yo quise amar///</a:t>
            </a:r>
          </a:p>
          <a:p>
            <a:pPr algn="ctr">
              <a:buNone/>
            </a:pPr>
            <a:r>
              <a:rPr lang="es-ES" sz="3900" b="1" dirty="0"/>
              <a:t>Y no podía, no podía perdonar</a:t>
            </a:r>
          </a:p>
          <a:p>
            <a:pPr algn="ctr">
              <a:buNone/>
            </a:pPr>
            <a:r>
              <a:rPr lang="es-ES" sz="3900" b="1" dirty="0"/>
              <a:t>/Ahora tengo el amor de Jesús///</a:t>
            </a:r>
          </a:p>
          <a:p>
            <a:pPr algn="ctr">
              <a:buNone/>
            </a:pPr>
            <a:r>
              <a:rPr lang="es-ES" sz="3900" b="1" dirty="0"/>
              <a:t>Y ya puedo, y ya puedo perdonar </a:t>
            </a:r>
          </a:p>
          <a:p>
            <a:pPr algn="ctr">
              <a:buNone/>
            </a:pPr>
            <a:r>
              <a:rPr lang="es-ES" sz="3900" b="1" dirty="0"/>
              <a:t>/Ahora doy del amor de Jesús///</a:t>
            </a:r>
          </a:p>
          <a:p>
            <a:pPr algn="ctr">
              <a:buNone/>
            </a:pPr>
            <a:r>
              <a:rPr lang="es-ES" sz="3900" b="1" dirty="0"/>
              <a:t>Y ahora puedo, y ahora puedo yo amar</a:t>
            </a:r>
          </a:p>
          <a:p>
            <a:pPr algn="ctr">
              <a:buNone/>
            </a:pPr>
            <a:endParaRPr lang="es-ES" sz="39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4000" b="1" dirty="0">
                <a:hlinkClick r:id="rId2" action="ppaction://hlinksldjump"/>
              </a:rPr>
              <a:t>SOLAMENTE EN CRISTO</a:t>
            </a: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endParaRPr lang="es-ES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Solamente en Cristo, solamente en Él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La salvación se encuentra Él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No hay otro nombre, dado a los hombres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Solamente en Cristo, solamente en El</a:t>
            </a:r>
          </a:p>
          <a:p>
            <a:pPr algn="ctr">
              <a:spcBef>
                <a:spcPts val="0"/>
              </a:spcBef>
              <a:buNone/>
            </a:pPr>
            <a:endParaRPr lang="es-ES" sz="4000" b="1" dirty="0"/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Oh que regalo precioso Cristo me dio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Llenó mi alma de gozo y me salvó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Ahora puedo cantar en altavoz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000" b="1" dirty="0"/>
              <a:t>Y puedo testificar que el me salvó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534150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6437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3600" b="1" dirty="0"/>
              <a:t>Aclamad al Señor toda la tierra, </a:t>
            </a:r>
          </a:p>
          <a:p>
            <a:pPr algn="ctr">
              <a:buNone/>
            </a:pPr>
            <a:r>
              <a:rPr lang="es-ES" sz="3600" b="1" dirty="0"/>
              <a:t>Venid al Señor con alegría</a:t>
            </a:r>
          </a:p>
          <a:p>
            <a:pPr algn="ctr">
              <a:buNone/>
            </a:pPr>
            <a:r>
              <a:rPr lang="es-ES" sz="3600" b="1" dirty="0"/>
              <a:t>Entrad por sus puertas</a:t>
            </a:r>
          </a:p>
          <a:p>
            <a:pPr algn="ctr">
              <a:buNone/>
            </a:pPr>
            <a:r>
              <a:rPr lang="es-ES" sz="3600" b="1" dirty="0"/>
              <a:t>Dándole gracias</a:t>
            </a:r>
          </a:p>
          <a:p>
            <a:pPr algn="ctr">
              <a:buNone/>
            </a:pPr>
            <a:r>
              <a:rPr lang="es-ES" sz="3600" b="1" dirty="0"/>
              <a:t> </a:t>
            </a:r>
          </a:p>
          <a:p>
            <a:pPr algn="ctr">
              <a:buNone/>
            </a:pPr>
            <a:r>
              <a:rPr lang="es-ES" sz="3600" b="1" dirty="0"/>
              <a:t>Aclamad al Señor toda la tierra </a:t>
            </a:r>
          </a:p>
          <a:p>
            <a:pPr algn="ctr">
              <a:buNone/>
            </a:pPr>
            <a:r>
              <a:rPr lang="es-ES" sz="3600" b="1" dirty="0"/>
              <a:t>Venid al Señor toda la tierra</a:t>
            </a:r>
          </a:p>
          <a:p>
            <a:pPr algn="ctr">
              <a:buNone/>
            </a:pPr>
            <a:r>
              <a:rPr lang="es-ES" sz="3600" b="1" dirty="0"/>
              <a:t>Venid al Señor con alegría, </a:t>
            </a:r>
          </a:p>
          <a:p>
            <a:pPr algn="ctr">
              <a:buNone/>
            </a:pPr>
            <a:r>
              <a:rPr lang="es-ES" sz="3600" b="1" dirty="0"/>
              <a:t>Porque es bueno el Señor</a:t>
            </a:r>
          </a:p>
          <a:p>
            <a:pPr algn="ctr">
              <a:buNone/>
            </a:pPr>
            <a:r>
              <a:rPr lang="es-ES" sz="3600" b="1" dirty="0"/>
              <a:t>Eterno es su Amor por nosotros, </a:t>
            </a:r>
          </a:p>
          <a:p>
            <a:pPr algn="ctr">
              <a:buNone/>
            </a:pPr>
            <a:r>
              <a:rPr lang="es-ES" sz="3600" b="1" dirty="0"/>
              <a:t>Aclamad al Señor toda la tierra</a:t>
            </a:r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SOLAMENTE LOS QUE INVOQUEN </a:t>
            </a:r>
            <a:endParaRPr lang="es-ES" sz="4800" b="1" dirty="0"/>
          </a:p>
          <a:p>
            <a:pPr algn="ctr">
              <a:buNone/>
            </a:pPr>
            <a:r>
              <a:rPr lang="es-ES" sz="4800" b="1" dirty="0"/>
              <a:t>/Solamente los que invoquen el Nombre///</a:t>
            </a:r>
          </a:p>
          <a:p>
            <a:pPr algn="ctr">
              <a:buNone/>
            </a:pPr>
            <a:r>
              <a:rPr lang="es-ES" sz="4800" b="1" dirty="0"/>
              <a:t>Esos salvos serán.</a:t>
            </a:r>
          </a:p>
          <a:p>
            <a:pPr algn="ctr">
              <a:buNone/>
            </a:pPr>
            <a:r>
              <a:rPr lang="es-ES" sz="4800" b="1" dirty="0"/>
              <a:t>Días de tinieblas y de oscuridad,</a:t>
            </a:r>
          </a:p>
          <a:p>
            <a:pPr algn="ctr">
              <a:buNone/>
            </a:pPr>
            <a:r>
              <a:rPr lang="es-ES" sz="4800" b="1" dirty="0"/>
              <a:t>Días de angustia y de confusión</a:t>
            </a:r>
          </a:p>
          <a:p>
            <a:pPr algn="ctr">
              <a:buNone/>
            </a:pPr>
            <a:r>
              <a:rPr lang="es-ES" sz="4800" b="1" dirty="0"/>
              <a:t>Días de prueba y tribulación</a:t>
            </a:r>
          </a:p>
          <a:p>
            <a:pPr algn="ctr">
              <a:buNone/>
            </a:pPr>
            <a:r>
              <a:rPr lang="es-ES" sz="4800" b="1" dirty="0"/>
              <a:t>Sobre este mundo será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/>
              <a:t>Vendrá el lloro y el crujir de dientes</a:t>
            </a:r>
          </a:p>
          <a:p>
            <a:pPr algn="ctr">
              <a:buNone/>
            </a:pPr>
            <a:r>
              <a:rPr lang="es-ES" sz="4400" b="1" dirty="0"/>
              <a:t>Desearán la muerte, mas no vendrá</a:t>
            </a:r>
          </a:p>
          <a:p>
            <a:pPr algn="ctr">
              <a:buNone/>
            </a:pPr>
            <a:r>
              <a:rPr lang="es-ES" sz="4400" b="1" dirty="0"/>
              <a:t>Buscarán la paz, sin nada hallar</a:t>
            </a:r>
          </a:p>
          <a:p>
            <a:pPr algn="ctr">
              <a:buNone/>
            </a:pPr>
            <a:r>
              <a:rPr lang="es-ES" sz="4400" b="1" dirty="0"/>
              <a:t>Salvación ninguna encontrarán </a:t>
            </a:r>
          </a:p>
          <a:p>
            <a:pPr algn="ctr">
              <a:buNone/>
            </a:pPr>
            <a:r>
              <a:rPr lang="es-ES" sz="4400" b="1" dirty="0"/>
              <a:t>El Nombre que es sobre todo nombre</a:t>
            </a:r>
          </a:p>
          <a:p>
            <a:pPr algn="ctr">
              <a:buNone/>
            </a:pPr>
            <a:r>
              <a:rPr lang="es-ES" sz="4400" b="1" dirty="0"/>
              <a:t>El Nombre Santo de Jesús el Señor</a:t>
            </a:r>
          </a:p>
          <a:p>
            <a:pPr algn="ctr">
              <a:buNone/>
            </a:pPr>
            <a:r>
              <a:rPr lang="es-ES" sz="4400" b="1" dirty="0"/>
              <a:t>Salva a todo aquel que quiera llegar</a:t>
            </a:r>
          </a:p>
          <a:p>
            <a:pPr algn="ctr">
              <a:buNone/>
            </a:pPr>
            <a:r>
              <a:rPr lang="es-ES" sz="4400" b="1" dirty="0"/>
              <a:t>Y se encuentre en El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400" b="1" dirty="0">
                <a:hlinkClick r:id="rId2" action="ppaction://hlinksldjump"/>
              </a:rPr>
              <a:t>SOLO DIOS HACE AL HOMBRE FELIZ</a:t>
            </a:r>
            <a:endParaRPr lang="es-ES" sz="5400" b="1" dirty="0"/>
          </a:p>
          <a:p>
            <a:pPr algn="ctr">
              <a:buNone/>
            </a:pPr>
            <a:r>
              <a:rPr lang="es-ES" sz="5400" b="1" dirty="0"/>
              <a:t>/Solo Dios hace al hombre feliz//</a:t>
            </a:r>
          </a:p>
          <a:p>
            <a:pPr algn="ctr">
              <a:buNone/>
            </a:pPr>
            <a:r>
              <a:rPr lang="es-ES" sz="5400" b="1" dirty="0"/>
              <a:t>La vida es nada, todo se acaba</a:t>
            </a:r>
          </a:p>
          <a:p>
            <a:pPr algn="ctr">
              <a:buNone/>
            </a:pPr>
            <a:r>
              <a:rPr lang="es-ES" sz="5400" b="1" dirty="0"/>
              <a:t>Solo Dios hace al hombre</a:t>
            </a:r>
          </a:p>
          <a:p>
            <a:pPr algn="ctr">
              <a:buNone/>
            </a:pPr>
            <a:r>
              <a:rPr lang="es-ES" sz="5400" b="1" dirty="0"/>
              <a:t> feliz</a:t>
            </a:r>
          </a:p>
          <a:p>
            <a:pPr algn="ctr">
              <a:buNone/>
            </a:pPr>
            <a:endParaRPr lang="es-ES" sz="5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600" b="1" dirty="0">
                <a:hlinkClick r:id="rId2" action="ppaction://hlinksldjump"/>
              </a:rPr>
              <a:t>SOLO QUIERO RESPIRAR</a:t>
            </a:r>
            <a:endParaRPr lang="es-ES" sz="4600" b="1" dirty="0"/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Solo quiero respirar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nuevo día para amar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Quiero sentir la libertad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de poder perdonar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Echa fuera de mi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toda ira y contienda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Solo quiero respirar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600" b="1" dirty="0"/>
              <a:t>nuevo día para amar</a:t>
            </a:r>
          </a:p>
          <a:p>
            <a:pPr algn="ctr">
              <a:spcBef>
                <a:spcPts val="0"/>
              </a:spcBef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SOLO QUIERO TU VIDA</a:t>
            </a:r>
            <a:endParaRPr lang="es-ES" sz="4800" dirty="0"/>
          </a:p>
          <a:p>
            <a:pPr algn="ctr">
              <a:buNone/>
            </a:pPr>
            <a:endParaRPr lang="es-ES" sz="3600" b="1" dirty="0"/>
          </a:p>
          <a:p>
            <a:pPr algn="ctr">
              <a:buNone/>
            </a:pPr>
            <a:r>
              <a:rPr lang="es-ES" sz="5400" b="1" dirty="0"/>
              <a:t>Solo quiero tu vida</a:t>
            </a:r>
          </a:p>
          <a:p>
            <a:pPr algn="ctr">
              <a:buNone/>
            </a:pPr>
            <a:r>
              <a:rPr lang="es-ES" sz="5400" b="1" dirty="0"/>
              <a:t>solo te quiero a ti</a:t>
            </a:r>
          </a:p>
          <a:p>
            <a:pPr algn="ctr">
              <a:buNone/>
            </a:pPr>
            <a:r>
              <a:rPr lang="es-ES" sz="5400" b="1" dirty="0"/>
              <a:t>no puedo vivir sin ti Jesús</a:t>
            </a:r>
          </a:p>
          <a:p>
            <a:pPr algn="ctr">
              <a:buNone/>
            </a:pPr>
            <a:r>
              <a:rPr lang="es-ES" sz="5400" b="1" dirty="0"/>
              <a:t>solo te quiero a ti </a:t>
            </a:r>
          </a:p>
          <a:p>
            <a:pPr algn="ctr">
              <a:buNone/>
            </a:pPr>
            <a:endParaRPr lang="es-ES" sz="4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200" b="1" dirty="0">
                <a:hlinkClick r:id="rId2" action="ppaction://hlinksldjump"/>
              </a:rPr>
              <a:t>SOLO SI TU HABLAS</a:t>
            </a:r>
            <a:endParaRPr lang="es-ES" sz="4200" b="1" dirty="0"/>
          </a:p>
          <a:p>
            <a:pPr algn="ctr">
              <a:buNone/>
            </a:pPr>
            <a:r>
              <a:rPr lang="es-ES" sz="4200" b="1" dirty="0"/>
              <a:t>Solo si tú hablas, todo callará </a:t>
            </a:r>
          </a:p>
          <a:p>
            <a:pPr algn="ctr">
              <a:buNone/>
            </a:pPr>
            <a:r>
              <a:rPr lang="es-ES" sz="4200" b="1" dirty="0"/>
              <a:t>Solo si tú ordenas, todo cambiará </a:t>
            </a:r>
          </a:p>
          <a:p>
            <a:pPr algn="ctr">
              <a:buNone/>
            </a:pPr>
            <a:r>
              <a:rPr lang="es-ES" sz="4200" b="1" dirty="0"/>
              <a:t>Cuando tú me hieras, solo tú me sanarás</a:t>
            </a:r>
          </a:p>
          <a:p>
            <a:pPr algn="ctr">
              <a:buNone/>
            </a:pPr>
            <a:r>
              <a:rPr lang="es-ES" sz="4200" b="1" dirty="0"/>
              <a:t>/haz que yo no pueda/ y líbrame Señor</a:t>
            </a:r>
          </a:p>
          <a:p>
            <a:pPr algn="ctr">
              <a:buNone/>
            </a:pPr>
            <a:r>
              <a:rPr lang="es-ES" sz="4200" b="1" dirty="0"/>
              <a:t>Hiere mi muslo como a Jacob,</a:t>
            </a:r>
          </a:p>
          <a:p>
            <a:pPr algn="ctr">
              <a:buNone/>
            </a:pPr>
            <a:r>
              <a:rPr lang="es-ES" sz="4200" b="1" dirty="0"/>
              <a:t>Ya no me dejes andar</a:t>
            </a:r>
          </a:p>
          <a:p>
            <a:pPr algn="ctr">
              <a:buNone/>
            </a:pPr>
            <a:r>
              <a:rPr lang="es-ES" sz="4200" b="1" dirty="0"/>
              <a:t>Déjame llegar al fin de mí</a:t>
            </a:r>
          </a:p>
          <a:p>
            <a:pPr algn="ctr">
              <a:buNone/>
            </a:pPr>
            <a:r>
              <a:rPr lang="es-ES" sz="4200" b="1" dirty="0"/>
              <a:t>Para ya </a:t>
            </a:r>
            <a:r>
              <a:rPr lang="es-ES" sz="4200" b="1"/>
              <a:t>no más// </a:t>
            </a:r>
            <a:r>
              <a:rPr lang="es-ES" sz="4200" b="1" dirty="0"/>
              <a:t>en mi confiar </a:t>
            </a:r>
          </a:p>
          <a:p>
            <a:pPr algn="ctr">
              <a:buNone/>
            </a:pPr>
            <a:endParaRPr lang="es-ES" sz="42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1" y="214291"/>
            <a:ext cx="8572560" cy="6500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>
                <a:hlinkClick r:id="rId2" action="ppaction://hlinksldjump"/>
              </a:rPr>
              <a:t>SOLO TU ERES SANTO</a:t>
            </a:r>
            <a:endParaRPr lang="es-ES" sz="4800" b="1" dirty="0"/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Solo tu eres Santo,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solo tu eres digno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Tu eres hermoso y maravilloso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Derrama tu Espíritu 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y que tu luz brille</a:t>
            </a:r>
          </a:p>
          <a:p>
            <a:pPr algn="ctr">
              <a:spcBef>
                <a:spcPts val="0"/>
              </a:spcBef>
              <a:buNone/>
            </a:pPr>
            <a:r>
              <a:rPr lang="es-ES" sz="4800" b="1" dirty="0"/>
              <a:t>Que tu gloria llene ahora mismo este lugar</a:t>
            </a:r>
          </a:p>
          <a:p>
            <a:pPr algn="ctr">
              <a:buNone/>
            </a:pPr>
            <a:endParaRPr lang="es-ES" sz="48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100" b="1" dirty="0">
                <a:hlinkClick r:id="rId2" action="ppaction://hlinksldjump"/>
              </a:rPr>
              <a:t>SOMOS CAMBIADOS</a:t>
            </a:r>
            <a:endParaRPr lang="es-ES" sz="4100" b="1" dirty="0"/>
          </a:p>
          <a:p>
            <a:pPr algn="ctr">
              <a:buNone/>
            </a:pPr>
            <a:r>
              <a:rPr lang="es-ES" sz="4100" b="1" dirty="0"/>
              <a:t>Somos cambiados, cambiados de gloria en gloria</a:t>
            </a:r>
          </a:p>
          <a:p>
            <a:pPr algn="ctr">
              <a:buNone/>
            </a:pPr>
            <a:r>
              <a:rPr lang="es-ES" sz="4100" b="1" dirty="0"/>
              <a:t>Por el Espíritu de Dios somos restaurados</a:t>
            </a:r>
          </a:p>
          <a:p>
            <a:pPr algn="ctr">
              <a:buNone/>
            </a:pPr>
            <a:r>
              <a:rPr lang="es-ES" sz="4100" b="1" dirty="0"/>
              <a:t>Cambiados, trasladados a la imagen de Cristo</a:t>
            </a:r>
          </a:p>
          <a:p>
            <a:pPr algn="ctr">
              <a:buNone/>
            </a:pPr>
            <a:r>
              <a:rPr lang="es-ES" sz="4100" b="1" dirty="0"/>
              <a:t>En El somos cambiados, </a:t>
            </a:r>
          </a:p>
          <a:p>
            <a:pPr algn="ctr">
              <a:buNone/>
            </a:pPr>
            <a:r>
              <a:rPr lang="es-ES" sz="4100" b="1" dirty="0"/>
              <a:t>contemplando su faz </a:t>
            </a:r>
          </a:p>
          <a:p>
            <a:pPr algn="ctr">
              <a:buNone/>
            </a:pPr>
            <a:r>
              <a:rPr lang="es-ES" sz="4100" b="1" dirty="0"/>
              <a:t>Recibiendo su gracia, corriendo la carrera</a:t>
            </a:r>
          </a:p>
          <a:p>
            <a:pPr algn="ctr">
              <a:buNone/>
            </a:pPr>
            <a:endParaRPr lang="es-ES" sz="41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b="1" dirty="0">
                <a:hlinkClick r:id="rId2" action="ppaction://hlinksldjump"/>
              </a:rPr>
              <a:t>SOMOS LINAJE ESCOGIDO</a:t>
            </a:r>
            <a:endParaRPr lang="es-ES" sz="4400" b="1" dirty="0"/>
          </a:p>
          <a:p>
            <a:pPr algn="ctr">
              <a:buNone/>
            </a:pPr>
            <a:r>
              <a:rPr lang="es-ES" sz="4400" b="1" dirty="0"/>
              <a:t>Somos linaje escogido, real sacerdocio</a:t>
            </a:r>
          </a:p>
          <a:p>
            <a:pPr algn="ctr">
              <a:buNone/>
            </a:pPr>
            <a:r>
              <a:rPr lang="es-ES" sz="4400" b="1" dirty="0"/>
              <a:t>Y nación Santa, pueblo adquirido para anunciar</a:t>
            </a:r>
          </a:p>
          <a:p>
            <a:pPr algn="ctr">
              <a:buNone/>
            </a:pPr>
            <a:r>
              <a:rPr lang="es-ES" sz="4400" b="1" dirty="0"/>
              <a:t>Las virtudes de aquel que nos ha llamado</a:t>
            </a:r>
          </a:p>
          <a:p>
            <a:pPr algn="ctr">
              <a:buNone/>
            </a:pPr>
            <a:r>
              <a:rPr lang="es-ES" sz="4400" b="1" dirty="0"/>
              <a:t>De oscuridad, de oscuridad, de oscuridad</a:t>
            </a:r>
          </a:p>
          <a:p>
            <a:pPr algn="ctr">
              <a:buNone/>
            </a:pPr>
            <a:r>
              <a:rPr lang="es-ES" sz="4400" b="1" dirty="0"/>
              <a:t>A su grandiosa luz</a:t>
            </a:r>
          </a:p>
          <a:p>
            <a:pPr algn="ctr">
              <a:buNone/>
            </a:pPr>
            <a:endParaRPr lang="es-ES" sz="44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b="1" dirty="0">
                <a:hlinkClick r:id="rId2" action="ppaction://hlinksldjump"/>
              </a:rPr>
              <a:t>SOMOS SOLDADOS DEL EJERCITO</a:t>
            </a:r>
            <a:endParaRPr lang="es-ES" sz="3600" b="1" dirty="0"/>
          </a:p>
          <a:p>
            <a:pPr algn="ctr">
              <a:buNone/>
            </a:pPr>
            <a:r>
              <a:rPr lang="es-ES" sz="3600" b="1" dirty="0"/>
              <a:t>Somos soldados del ejército de la salvación</a:t>
            </a:r>
          </a:p>
          <a:p>
            <a:pPr algn="ctr">
              <a:buNone/>
            </a:pPr>
            <a:r>
              <a:rPr lang="es-ES" sz="3600" b="1" dirty="0"/>
              <a:t>Que Dios está llamando a pelear</a:t>
            </a:r>
          </a:p>
          <a:p>
            <a:pPr algn="ctr">
              <a:buNone/>
            </a:pPr>
            <a:r>
              <a:rPr lang="es-ES" sz="3600" b="1" dirty="0"/>
              <a:t>Contra las fuerzas del diablo</a:t>
            </a:r>
          </a:p>
          <a:p>
            <a:pPr algn="ctr">
              <a:buNone/>
            </a:pPr>
            <a:r>
              <a:rPr lang="es-ES" sz="3600" b="1" dirty="0"/>
              <a:t>En cada nación </a:t>
            </a:r>
          </a:p>
          <a:p>
            <a:pPr algn="ctr">
              <a:buNone/>
            </a:pPr>
            <a:r>
              <a:rPr lang="es-ES" sz="3600" b="1" dirty="0"/>
              <a:t>Con Jesucristo vamos a triunfar</a:t>
            </a:r>
          </a:p>
          <a:p>
            <a:pPr algn="ctr">
              <a:buNone/>
            </a:pPr>
            <a:r>
              <a:rPr lang="es-ES" sz="3600" b="1" dirty="0"/>
              <a:t>Aunque las fuerzas del maligno</a:t>
            </a:r>
          </a:p>
          <a:p>
            <a:pPr algn="ctr">
              <a:buNone/>
            </a:pPr>
            <a:r>
              <a:rPr lang="es-ES" sz="3600" b="1" dirty="0"/>
              <a:t>Nos traten de destruir</a:t>
            </a:r>
          </a:p>
          <a:p>
            <a:pPr algn="ctr">
              <a:buNone/>
            </a:pPr>
            <a:r>
              <a:rPr lang="es-ES" sz="3600" b="1" dirty="0"/>
              <a:t>A través de las pruebas crecemos </a:t>
            </a:r>
          </a:p>
          <a:p>
            <a:pPr algn="ctr">
              <a:buNone/>
            </a:pPr>
            <a:endParaRPr lang="es-ES" sz="3600" b="1" dirty="0"/>
          </a:p>
        </p:txBody>
      </p:sp>
      <p:pic>
        <p:nvPicPr>
          <p:cNvPr id="4" name="Picture 2" descr="E:\trabajos\NAHUM\Dibujo.bm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3" y="6215082"/>
            <a:ext cx="790575" cy="32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50184</Words>
  <Application>Microsoft Office PowerPoint</Application>
  <PresentationFormat>Presentación en pantalla (4:3)</PresentationFormat>
  <Paragraphs>9873</Paragraphs>
  <Slides>1180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1180</vt:i4>
      </vt:variant>
    </vt:vector>
  </HeadingPairs>
  <TitlesOfParts>
    <vt:vector size="118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KEILA</dc:creator>
  <cp:lastModifiedBy>Ricardo Rua Carvajal</cp:lastModifiedBy>
  <cp:revision>760</cp:revision>
  <dcterms:created xsi:type="dcterms:W3CDTF">2009-08-28T21:41:04Z</dcterms:created>
  <dcterms:modified xsi:type="dcterms:W3CDTF">2023-11-03T22:48:09Z</dcterms:modified>
</cp:coreProperties>
</file>